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5" r:id="rId9"/>
    <p:sldId id="263" r:id="rId10"/>
    <p:sldId id="264"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16"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Ov7RCnYgLLtQKUC1wPXhqklI/7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iul Isla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4E15BE-5DA8-4289-99E8-3324466ACD74}">
  <a:tblStyle styleId="{D04E15BE-5DA8-4289-99E8-3324466ACD7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4F5"/>
          </a:solidFill>
        </a:fill>
      </a:tcStyle>
    </a:wholeTbl>
    <a:band1H>
      <a:tcTxStyle/>
      <a:tcStyle>
        <a:tcBdr/>
        <a:fill>
          <a:solidFill>
            <a:srgbClr val="CFE8EC"/>
          </a:solidFill>
        </a:fill>
      </a:tcStyle>
    </a:band1H>
    <a:band2H>
      <a:tcTxStyle/>
      <a:tcStyle>
        <a:tcBdr/>
      </a:tcStyle>
    </a:band2H>
    <a:band1V>
      <a:tcTxStyle/>
      <a:tcStyle>
        <a:tcBdr/>
        <a:fill>
          <a:solidFill>
            <a:srgbClr val="CFE8EC"/>
          </a:solidFill>
        </a:fill>
      </a:tcStyle>
    </a:band1V>
    <a:band2V>
      <a:tcTxStyle/>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wo.nl/sites/nwo/files/media-files/srhr_-_joint_policy_brief_-_bangladesh.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oi.org/10.1080%2F26410397.2019.167602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16" name="Google Shape;21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65" name="Google Shape;26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600"/>
              </a:spcBef>
              <a:spcAft>
                <a:spcPts val="0"/>
              </a:spcAft>
              <a:buSzPts val="1400"/>
              <a:buNone/>
            </a:pPr>
            <a:r>
              <a:rPr lang="en-US" sz="1200" b="0">
                <a:solidFill>
                  <a:srgbClr val="FFC000"/>
                </a:solidFill>
                <a:latin typeface="Times New Roman"/>
                <a:ea typeface="Times New Roman"/>
                <a:cs typeface="Times New Roman"/>
                <a:sym typeface="Times New Roman"/>
              </a:rPr>
              <a:t>References </a:t>
            </a:r>
            <a:endParaRPr/>
          </a:p>
          <a:p>
            <a:pPr marL="171450" marR="0" lvl="0" indent="-171450" algn="just" rtl="0">
              <a:lnSpc>
                <a:spcPct val="100000"/>
              </a:lnSpc>
              <a:spcBef>
                <a:spcPts val="1200"/>
              </a:spcBef>
              <a:spcAft>
                <a:spcPts val="0"/>
              </a:spcAft>
              <a:buSzPts val="1400"/>
              <a:buNone/>
            </a:pPr>
            <a:r>
              <a:rPr lang="en-US" sz="1200" b="0">
                <a:solidFill>
                  <a:srgbClr val="FFC000"/>
                </a:solidFill>
                <a:latin typeface="Times New Roman"/>
                <a:ea typeface="Times New Roman"/>
                <a:cs typeface="Times New Roman"/>
                <a:sym typeface="Times New Roman"/>
              </a:rPr>
              <a:t>Islam, K.F., Pritom, G.S.M. and Farnaz, N., 2018. </a:t>
            </a:r>
            <a:r>
              <a:rPr lang="en-US" sz="1200" b="0" i="1">
                <a:solidFill>
                  <a:srgbClr val="FFC000"/>
                </a:solidFill>
                <a:latin typeface="Times New Roman"/>
                <a:ea typeface="Times New Roman"/>
                <a:cs typeface="Times New Roman"/>
                <a:sym typeface="Times New Roman"/>
              </a:rPr>
              <a:t>A review report on comprehensive sexuality education in Bangladesh</a:t>
            </a:r>
            <a:r>
              <a:rPr lang="en-US" sz="1200" b="0">
                <a:solidFill>
                  <a:srgbClr val="FFC000"/>
                </a:solidFill>
                <a:latin typeface="Times New Roman"/>
                <a:ea typeface="Times New Roman"/>
                <a:cs typeface="Times New Roman"/>
                <a:sym typeface="Times New Roman"/>
              </a:rPr>
              <a:t>. Right Here Right Now and BRAC James P Grant School of Public Health, BRAC University. https://covid-bracjpgsph.org/BRACJPGSPH/assets/pdf/research/research-reports/A%20Review%20Report%20on%20Comprehensive%20Sexuality%20Education%20in%20Bangladesh_July%202018.pdf</a:t>
            </a:r>
            <a:endParaRPr sz="1400" b="1">
              <a:solidFill>
                <a:srgbClr val="FFC000"/>
              </a:solidFill>
              <a:latin typeface="Times New Roman"/>
              <a:ea typeface="Times New Roman"/>
              <a:cs typeface="Times New Roman"/>
              <a:sym typeface="Times New Roman"/>
            </a:endParaRPr>
          </a:p>
          <a:p>
            <a:pPr marL="171450" marR="0" lvl="0" indent="-171450" algn="just" rtl="0">
              <a:lnSpc>
                <a:spcPct val="100000"/>
              </a:lnSpc>
              <a:spcBef>
                <a:spcPts val="1200"/>
              </a:spcBef>
              <a:spcAft>
                <a:spcPts val="0"/>
              </a:spcAft>
              <a:buSzPts val="1400"/>
              <a:buNone/>
            </a:pPr>
            <a:r>
              <a:rPr lang="en-US" sz="1200">
                <a:solidFill>
                  <a:srgbClr val="FFC000"/>
                </a:solidFill>
                <a:latin typeface="Times New Roman"/>
                <a:ea typeface="Times New Roman"/>
                <a:cs typeface="Times New Roman"/>
                <a:sym typeface="Times New Roman"/>
              </a:rPr>
              <a:t>Daniels M and Knowledge Facilitator Team. August 2020. Reaching hard-to-reach youth with SRHR messages in Bangladesh. </a:t>
            </a:r>
            <a:r>
              <a:rPr lang="en-US" sz="1200" i="1">
                <a:solidFill>
                  <a:srgbClr val="FFC000"/>
                </a:solidFill>
                <a:latin typeface="Times New Roman"/>
                <a:ea typeface="Times New Roman"/>
                <a:cs typeface="Times New Roman"/>
                <a:sym typeface="Times New Roman"/>
              </a:rPr>
              <a:t>Policy Brief</a:t>
            </a:r>
            <a:r>
              <a:rPr lang="en-US" sz="1200">
                <a:solidFill>
                  <a:srgbClr val="FFC000"/>
                </a:solidFill>
                <a:latin typeface="Times New Roman"/>
                <a:ea typeface="Times New Roman"/>
                <a:cs typeface="Times New Roman"/>
                <a:sym typeface="Times New Roman"/>
              </a:rPr>
              <a:t>. </a:t>
            </a:r>
            <a:r>
              <a:rPr lang="en-US" sz="1200" u="sng">
                <a:solidFill>
                  <a:srgbClr val="FFC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https://www.nwo.nl/sites/nwo/files/media-files/srhr_-_joint_policy_brief_-_bangladesh.pdf</a:t>
            </a:r>
            <a:endParaRPr sz="1200">
              <a:solidFill>
                <a:srgbClr val="FFC000"/>
              </a:solidFill>
              <a:latin typeface="Times New Roman"/>
              <a:ea typeface="Times New Roman"/>
              <a:cs typeface="Times New Roman"/>
              <a:sym typeface="Times New Roman"/>
            </a:endParaRPr>
          </a:p>
          <a:p>
            <a:pPr marL="171450" marR="0" lvl="0" indent="-171450" algn="just" rtl="0">
              <a:lnSpc>
                <a:spcPct val="100000"/>
              </a:lnSpc>
              <a:spcBef>
                <a:spcPts val="1200"/>
              </a:spcBef>
              <a:spcAft>
                <a:spcPts val="0"/>
              </a:spcAft>
              <a:buSzPts val="1400"/>
              <a:buNone/>
            </a:pPr>
            <a:r>
              <a:rPr lang="en-US" sz="1200">
                <a:solidFill>
                  <a:srgbClr val="FFC000"/>
                </a:solidFill>
                <a:latin typeface="Times New Roman"/>
                <a:ea typeface="Times New Roman"/>
                <a:cs typeface="Times New Roman"/>
                <a:sym typeface="Times New Roman"/>
              </a:rPr>
              <a:t>Camellia, S., Rommes, E. and Jansen, W., 2021. Beyond the talking imperative: The value of silence on sexuality in youth-parent relations in Bangladesh. </a:t>
            </a:r>
            <a:r>
              <a:rPr lang="en-US" sz="1200" i="1">
                <a:solidFill>
                  <a:srgbClr val="FFC000"/>
                </a:solidFill>
                <a:latin typeface="Times New Roman"/>
                <a:ea typeface="Times New Roman"/>
                <a:cs typeface="Times New Roman"/>
                <a:sym typeface="Times New Roman"/>
              </a:rPr>
              <a:t>Global Public Health</a:t>
            </a:r>
            <a:r>
              <a:rPr lang="en-US" sz="1200">
                <a:solidFill>
                  <a:srgbClr val="FFC000"/>
                </a:solidFill>
                <a:latin typeface="Times New Roman"/>
                <a:ea typeface="Times New Roman"/>
                <a:cs typeface="Times New Roman"/>
                <a:sym typeface="Times New Roman"/>
              </a:rPr>
              <a:t>, </a:t>
            </a:r>
            <a:r>
              <a:rPr lang="en-US" sz="1200" i="1">
                <a:solidFill>
                  <a:srgbClr val="FFC000"/>
                </a:solidFill>
                <a:latin typeface="Times New Roman"/>
                <a:ea typeface="Times New Roman"/>
                <a:cs typeface="Times New Roman"/>
                <a:sym typeface="Times New Roman"/>
              </a:rPr>
              <a:t>16</a:t>
            </a:r>
            <a:r>
              <a:rPr lang="en-US" sz="1200">
                <a:solidFill>
                  <a:srgbClr val="FFC000"/>
                </a:solidFill>
                <a:latin typeface="Times New Roman"/>
                <a:ea typeface="Times New Roman"/>
                <a:cs typeface="Times New Roman"/>
                <a:sym typeface="Times New Roman"/>
              </a:rPr>
              <a:t>(5), pp.775-787.</a:t>
            </a:r>
            <a:endParaRPr sz="1050">
              <a:solidFill>
                <a:srgbClr val="FFC000"/>
              </a:solidFill>
              <a:latin typeface="Times New Roman"/>
              <a:ea typeface="Times New Roman"/>
              <a:cs typeface="Times New Roman"/>
              <a:sym typeface="Times New Roman"/>
            </a:endParaRPr>
          </a:p>
          <a:p>
            <a:pPr marL="171450" marR="0" lvl="0" indent="-171450" algn="just" rtl="0">
              <a:lnSpc>
                <a:spcPct val="100000"/>
              </a:lnSpc>
              <a:spcBef>
                <a:spcPts val="1200"/>
              </a:spcBef>
              <a:spcAft>
                <a:spcPts val="0"/>
              </a:spcAft>
              <a:buSzPts val="1400"/>
              <a:buNone/>
            </a:pPr>
            <a:r>
              <a:rPr lang="en-US" sz="1200">
                <a:solidFill>
                  <a:srgbClr val="FFC000"/>
                </a:solidFill>
                <a:latin typeface="Times New Roman"/>
                <a:ea typeface="Times New Roman"/>
                <a:cs typeface="Times New Roman"/>
                <a:sym typeface="Times New Roman"/>
              </a:rPr>
              <a:t>6. Nanda, P. and Tandon, S., 2019. “The Times They Are A-Changin”: using technology for ASRHR in the 25 years since ICPD. </a:t>
            </a:r>
            <a:r>
              <a:rPr lang="en-US" sz="1200" i="1">
                <a:solidFill>
                  <a:srgbClr val="FFC000"/>
                </a:solidFill>
                <a:latin typeface="Times New Roman"/>
                <a:ea typeface="Times New Roman"/>
                <a:cs typeface="Times New Roman"/>
                <a:sym typeface="Times New Roman"/>
              </a:rPr>
              <a:t>Sexual and Reproductive Health Matters</a:t>
            </a:r>
            <a:r>
              <a:rPr lang="en-US" sz="1200">
                <a:solidFill>
                  <a:srgbClr val="FFC000"/>
                </a:solidFill>
                <a:latin typeface="Times New Roman"/>
                <a:ea typeface="Times New Roman"/>
                <a:cs typeface="Times New Roman"/>
                <a:sym typeface="Times New Roman"/>
              </a:rPr>
              <a:t>, </a:t>
            </a:r>
            <a:r>
              <a:rPr lang="en-US" sz="1200" i="1">
                <a:solidFill>
                  <a:srgbClr val="FFC000"/>
                </a:solidFill>
                <a:latin typeface="Times New Roman"/>
                <a:ea typeface="Times New Roman"/>
                <a:cs typeface="Times New Roman"/>
                <a:sym typeface="Times New Roman"/>
              </a:rPr>
              <a:t>27</a:t>
            </a:r>
            <a:r>
              <a:rPr lang="en-US" sz="1200">
                <a:solidFill>
                  <a:srgbClr val="FFC000"/>
                </a:solidFill>
                <a:latin typeface="Times New Roman"/>
                <a:ea typeface="Times New Roman"/>
                <a:cs typeface="Times New Roman"/>
                <a:sym typeface="Times New Roman"/>
              </a:rPr>
              <a:t>(1), pp.349-351. doi: </a:t>
            </a:r>
            <a:r>
              <a:rPr lang="en-US" sz="1200" u="sng">
                <a:solidFill>
                  <a:srgbClr val="FFC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10.1080/26410397.2019.1676023</a:t>
            </a:r>
            <a:endParaRPr sz="1050">
              <a:solidFill>
                <a:srgbClr val="FFC000"/>
              </a:solidFill>
              <a:latin typeface="Times New Roman"/>
              <a:ea typeface="Times New Roman"/>
              <a:cs typeface="Times New Roman"/>
              <a:sym typeface="Times New Roman"/>
            </a:endParaRPr>
          </a:p>
          <a:p>
            <a:pPr marL="0" lvl="0" indent="0" algn="l" rtl="0">
              <a:lnSpc>
                <a:spcPct val="100000"/>
              </a:lnSpc>
              <a:spcBef>
                <a:spcPts val="600"/>
              </a:spcBef>
              <a:spcAft>
                <a:spcPts val="0"/>
              </a:spcAft>
              <a:buSzPts val="1400"/>
              <a:buNone/>
            </a:pPr>
            <a:endParaRPr/>
          </a:p>
        </p:txBody>
      </p:sp>
      <p:sp>
        <p:nvSpPr>
          <p:cNvPr id="277" name="Google Shape;2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1"/>
          <p:cNvSpPr>
            <a:spLocks noGrp="1"/>
          </p:cNvSpPr>
          <p:nvPr>
            <p:ph type="pic" idx="2"/>
          </p:nvPr>
        </p:nvSpPr>
        <p:spPr>
          <a:xfrm>
            <a:off x="-1115359" y="-796335"/>
            <a:ext cx="6903931" cy="6849803"/>
          </a:xfrm>
          <a:prstGeom prst="ellipse">
            <a:avLst/>
          </a:prstGeom>
          <a:noFill/>
          <a:ln>
            <a:noFill/>
          </a:ln>
        </p:spPr>
      </p:sp>
      <p:sp>
        <p:nvSpPr>
          <p:cNvPr id="14" name="Google Shape;14;p11"/>
          <p:cNvSpPr txBox="1">
            <a:spLocks noGrp="1"/>
          </p:cNvSpPr>
          <p:nvPr>
            <p:ph type="subTitle" idx="1"/>
          </p:nvPr>
        </p:nvSpPr>
        <p:spPr>
          <a:xfrm>
            <a:off x="6971071" y="4083358"/>
            <a:ext cx="4021394" cy="128874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rgbClr val="000000"/>
              </a:buClr>
              <a:buSzPts val="1400"/>
              <a:buNone/>
              <a:defRPr sz="1400"/>
            </a:lvl1pPr>
            <a:lvl2pPr lvl="1" algn="ctr">
              <a:lnSpc>
                <a:spcPct val="90000"/>
              </a:lnSpc>
              <a:spcBef>
                <a:spcPts val="500"/>
              </a:spcBef>
              <a:spcAft>
                <a:spcPts val="0"/>
              </a:spcAft>
              <a:buClr>
                <a:srgbClr val="000000"/>
              </a:buClr>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rgbClr val="00000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1"/>
          <p:cNvSpPr txBox="1">
            <a:spLocks noGrp="1"/>
          </p:cNvSpPr>
          <p:nvPr>
            <p:ph type="title"/>
          </p:nvPr>
        </p:nvSpPr>
        <p:spPr>
          <a:xfrm>
            <a:off x="6971071" y="2113269"/>
            <a:ext cx="4021394" cy="183008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rgbClr val="000000"/>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1"/>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92"/>
        <p:cNvGrpSpPr/>
        <p:nvPr/>
      </p:nvGrpSpPr>
      <p:grpSpPr>
        <a:xfrm>
          <a:off x="0" y="0"/>
          <a:ext cx="0" cy="0"/>
          <a:chOff x="0" y="0"/>
          <a:chExt cx="0" cy="0"/>
        </a:xfrm>
      </p:grpSpPr>
      <p:sp>
        <p:nvSpPr>
          <p:cNvPr id="93" name="Google Shape;93;p20"/>
          <p:cNvSpPr txBox="1">
            <a:spLocks noGrp="1"/>
          </p:cNvSpPr>
          <p:nvPr>
            <p:ph type="body" idx="1"/>
          </p:nvPr>
        </p:nvSpPr>
        <p:spPr>
          <a:xfrm>
            <a:off x="6359244" y="2382354"/>
            <a:ext cx="4447476" cy="14560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800"/>
              <a:buNone/>
              <a:defRPr sz="1800">
                <a:solidFill>
                  <a:srgbClr val="000000"/>
                </a:solidFill>
              </a:defRPr>
            </a:lvl1pPr>
            <a:lvl2pPr marL="914400" lvl="1" indent="-228600" algn="l">
              <a:lnSpc>
                <a:spcPct val="90000"/>
              </a:lnSpc>
              <a:spcBef>
                <a:spcPts val="500"/>
              </a:spcBef>
              <a:spcAft>
                <a:spcPts val="0"/>
              </a:spcAft>
              <a:buClr>
                <a:srgbClr val="BE88A0"/>
              </a:buClr>
              <a:buSzPts val="2000"/>
              <a:buNone/>
              <a:defRPr sz="2000">
                <a:solidFill>
                  <a:srgbClr val="BE88A0"/>
                </a:solidFill>
              </a:defRPr>
            </a:lvl2pPr>
            <a:lvl3pPr marL="1371600" lvl="2" indent="-228600" algn="l">
              <a:lnSpc>
                <a:spcPct val="90000"/>
              </a:lnSpc>
              <a:spcBef>
                <a:spcPts val="500"/>
              </a:spcBef>
              <a:spcAft>
                <a:spcPts val="0"/>
              </a:spcAft>
              <a:buClr>
                <a:srgbClr val="BE88A0"/>
              </a:buClr>
              <a:buSzPts val="1800"/>
              <a:buNone/>
              <a:defRPr sz="1800">
                <a:solidFill>
                  <a:srgbClr val="BE88A0"/>
                </a:solidFill>
              </a:defRPr>
            </a:lvl3pPr>
            <a:lvl4pPr marL="1828800" lvl="3" indent="-228600" algn="l">
              <a:lnSpc>
                <a:spcPct val="90000"/>
              </a:lnSpc>
              <a:spcBef>
                <a:spcPts val="500"/>
              </a:spcBef>
              <a:spcAft>
                <a:spcPts val="0"/>
              </a:spcAft>
              <a:buClr>
                <a:srgbClr val="BE88A0"/>
              </a:buClr>
              <a:buSzPts val="1600"/>
              <a:buNone/>
              <a:defRPr sz="1600">
                <a:solidFill>
                  <a:srgbClr val="BE88A0"/>
                </a:solidFill>
              </a:defRPr>
            </a:lvl4pPr>
            <a:lvl5pPr marL="2286000" lvl="4" indent="-228600" algn="l">
              <a:lnSpc>
                <a:spcPct val="90000"/>
              </a:lnSpc>
              <a:spcBef>
                <a:spcPts val="500"/>
              </a:spcBef>
              <a:spcAft>
                <a:spcPts val="0"/>
              </a:spcAft>
              <a:buClr>
                <a:srgbClr val="BE88A0"/>
              </a:buClr>
              <a:buSzPts val="1600"/>
              <a:buNone/>
              <a:defRPr sz="1600">
                <a:solidFill>
                  <a:srgbClr val="BE88A0"/>
                </a:solidFill>
              </a:defRPr>
            </a:lvl5pPr>
            <a:lvl6pPr marL="2743200" lvl="5" indent="-228600" algn="l">
              <a:lnSpc>
                <a:spcPct val="90000"/>
              </a:lnSpc>
              <a:spcBef>
                <a:spcPts val="500"/>
              </a:spcBef>
              <a:spcAft>
                <a:spcPts val="0"/>
              </a:spcAft>
              <a:buClr>
                <a:srgbClr val="BE88A0"/>
              </a:buClr>
              <a:buSzPts val="1600"/>
              <a:buNone/>
              <a:defRPr sz="1600">
                <a:solidFill>
                  <a:srgbClr val="BE88A0"/>
                </a:solidFill>
              </a:defRPr>
            </a:lvl6pPr>
            <a:lvl7pPr marL="3200400" lvl="6" indent="-228600" algn="l">
              <a:lnSpc>
                <a:spcPct val="90000"/>
              </a:lnSpc>
              <a:spcBef>
                <a:spcPts val="500"/>
              </a:spcBef>
              <a:spcAft>
                <a:spcPts val="0"/>
              </a:spcAft>
              <a:buClr>
                <a:srgbClr val="BE88A0"/>
              </a:buClr>
              <a:buSzPts val="1600"/>
              <a:buNone/>
              <a:defRPr sz="1600">
                <a:solidFill>
                  <a:srgbClr val="BE88A0"/>
                </a:solidFill>
              </a:defRPr>
            </a:lvl7pPr>
            <a:lvl8pPr marL="3657600" lvl="7" indent="-228600" algn="l">
              <a:lnSpc>
                <a:spcPct val="90000"/>
              </a:lnSpc>
              <a:spcBef>
                <a:spcPts val="500"/>
              </a:spcBef>
              <a:spcAft>
                <a:spcPts val="0"/>
              </a:spcAft>
              <a:buClr>
                <a:srgbClr val="BE88A0"/>
              </a:buClr>
              <a:buSzPts val="1600"/>
              <a:buNone/>
              <a:defRPr sz="1600">
                <a:solidFill>
                  <a:srgbClr val="BE88A0"/>
                </a:solidFill>
              </a:defRPr>
            </a:lvl8pPr>
            <a:lvl9pPr marL="4114800" lvl="8" indent="-228600" algn="l">
              <a:lnSpc>
                <a:spcPct val="90000"/>
              </a:lnSpc>
              <a:spcBef>
                <a:spcPts val="500"/>
              </a:spcBef>
              <a:spcAft>
                <a:spcPts val="0"/>
              </a:spcAft>
              <a:buClr>
                <a:srgbClr val="BE88A0"/>
              </a:buClr>
              <a:buSzPts val="1600"/>
              <a:buNone/>
              <a:defRPr sz="1600">
                <a:solidFill>
                  <a:srgbClr val="BE88A0"/>
                </a:solidFill>
              </a:defRPr>
            </a:lvl9pPr>
          </a:lstStyle>
          <a:p>
            <a:endParaRPr/>
          </a:p>
        </p:txBody>
      </p:sp>
      <p:pic>
        <p:nvPicPr>
          <p:cNvPr id="94" name="Google Shape;94;p20"/>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grpSp>
        <p:nvGrpSpPr>
          <p:cNvPr id="95" name="Google Shape;95;p20"/>
          <p:cNvGrpSpPr/>
          <p:nvPr/>
        </p:nvGrpSpPr>
        <p:grpSpPr>
          <a:xfrm>
            <a:off x="-925605" y="-2364446"/>
            <a:ext cx="10041029" cy="8610389"/>
            <a:chOff x="423457" y="88179"/>
            <a:chExt cx="2377059" cy="2038377"/>
          </a:xfrm>
        </p:grpSpPr>
        <p:sp>
          <p:nvSpPr>
            <p:cNvPr id="96" name="Google Shape;96;p20"/>
            <p:cNvSpPr/>
            <p:nvPr/>
          </p:nvSpPr>
          <p:spPr>
            <a:xfrm>
              <a:off x="423457" y="409781"/>
              <a:ext cx="1514728" cy="1514726"/>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0"/>
            <p:cNvSpPr/>
            <p:nvPr/>
          </p:nvSpPr>
          <p:spPr>
            <a:xfrm>
              <a:off x="1821005" y="1660480"/>
              <a:ext cx="466076" cy="466076"/>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20"/>
            <p:cNvSpPr/>
            <p:nvPr/>
          </p:nvSpPr>
          <p:spPr>
            <a:xfrm rot="2501108">
              <a:off x="1734785" y="1631421"/>
              <a:ext cx="175254" cy="143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0"/>
            <p:cNvSpPr/>
            <p:nvPr/>
          </p:nvSpPr>
          <p:spPr>
            <a:xfrm>
              <a:off x="2046887" y="88179"/>
              <a:ext cx="753629" cy="75362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20"/>
            <p:cNvSpPr/>
            <p:nvPr/>
          </p:nvSpPr>
          <p:spPr>
            <a:xfrm rot="-1779310">
              <a:off x="1763432" y="608505"/>
              <a:ext cx="467236" cy="16571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1" name="Google Shape;101;p20"/>
          <p:cNvSpPr txBox="1">
            <a:spLocks noGrp="1"/>
          </p:cNvSpPr>
          <p:nvPr>
            <p:ph type="title"/>
          </p:nvPr>
        </p:nvSpPr>
        <p:spPr>
          <a:xfrm>
            <a:off x="927713" y="1242581"/>
            <a:ext cx="3578212" cy="2279547"/>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0"/>
          <p:cNvSpPr txBox="1"/>
          <p:nvPr/>
        </p:nvSpPr>
        <p:spPr>
          <a:xfrm>
            <a:off x="477488" y="6172519"/>
            <a:ext cx="1978427"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www.share-netinternational.org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03"/>
        <p:cNvGrpSpPr/>
        <p:nvPr/>
      </p:nvGrpSpPr>
      <p:grpSpPr>
        <a:xfrm>
          <a:off x="0" y="0"/>
          <a:ext cx="0" cy="0"/>
          <a:chOff x="0" y="0"/>
          <a:chExt cx="0" cy="0"/>
        </a:xfrm>
      </p:grpSpPr>
      <p:sp>
        <p:nvSpPr>
          <p:cNvPr id="104" name="Google Shape;104;p21"/>
          <p:cNvSpPr txBox="1">
            <a:spLocks noGrp="1"/>
          </p:cNvSpPr>
          <p:nvPr>
            <p:ph type="body" idx="1"/>
          </p:nvPr>
        </p:nvSpPr>
        <p:spPr>
          <a:xfrm>
            <a:off x="6359244" y="2382354"/>
            <a:ext cx="4447476" cy="14560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800"/>
              <a:buNone/>
              <a:defRPr sz="1800">
                <a:solidFill>
                  <a:srgbClr val="000000"/>
                </a:solidFill>
              </a:defRPr>
            </a:lvl1pPr>
            <a:lvl2pPr marL="914400" lvl="1" indent="-228600" algn="l">
              <a:lnSpc>
                <a:spcPct val="90000"/>
              </a:lnSpc>
              <a:spcBef>
                <a:spcPts val="500"/>
              </a:spcBef>
              <a:spcAft>
                <a:spcPts val="0"/>
              </a:spcAft>
              <a:buClr>
                <a:srgbClr val="BE88A0"/>
              </a:buClr>
              <a:buSzPts val="2000"/>
              <a:buNone/>
              <a:defRPr sz="2000">
                <a:solidFill>
                  <a:srgbClr val="BE88A0"/>
                </a:solidFill>
              </a:defRPr>
            </a:lvl2pPr>
            <a:lvl3pPr marL="1371600" lvl="2" indent="-228600" algn="l">
              <a:lnSpc>
                <a:spcPct val="90000"/>
              </a:lnSpc>
              <a:spcBef>
                <a:spcPts val="500"/>
              </a:spcBef>
              <a:spcAft>
                <a:spcPts val="0"/>
              </a:spcAft>
              <a:buClr>
                <a:srgbClr val="BE88A0"/>
              </a:buClr>
              <a:buSzPts val="1800"/>
              <a:buNone/>
              <a:defRPr sz="1800">
                <a:solidFill>
                  <a:srgbClr val="BE88A0"/>
                </a:solidFill>
              </a:defRPr>
            </a:lvl3pPr>
            <a:lvl4pPr marL="1828800" lvl="3" indent="-228600" algn="l">
              <a:lnSpc>
                <a:spcPct val="90000"/>
              </a:lnSpc>
              <a:spcBef>
                <a:spcPts val="500"/>
              </a:spcBef>
              <a:spcAft>
                <a:spcPts val="0"/>
              </a:spcAft>
              <a:buClr>
                <a:srgbClr val="BE88A0"/>
              </a:buClr>
              <a:buSzPts val="1600"/>
              <a:buNone/>
              <a:defRPr sz="1600">
                <a:solidFill>
                  <a:srgbClr val="BE88A0"/>
                </a:solidFill>
              </a:defRPr>
            </a:lvl4pPr>
            <a:lvl5pPr marL="2286000" lvl="4" indent="-228600" algn="l">
              <a:lnSpc>
                <a:spcPct val="90000"/>
              </a:lnSpc>
              <a:spcBef>
                <a:spcPts val="500"/>
              </a:spcBef>
              <a:spcAft>
                <a:spcPts val="0"/>
              </a:spcAft>
              <a:buClr>
                <a:srgbClr val="BE88A0"/>
              </a:buClr>
              <a:buSzPts val="1600"/>
              <a:buNone/>
              <a:defRPr sz="1600">
                <a:solidFill>
                  <a:srgbClr val="BE88A0"/>
                </a:solidFill>
              </a:defRPr>
            </a:lvl5pPr>
            <a:lvl6pPr marL="2743200" lvl="5" indent="-228600" algn="l">
              <a:lnSpc>
                <a:spcPct val="90000"/>
              </a:lnSpc>
              <a:spcBef>
                <a:spcPts val="500"/>
              </a:spcBef>
              <a:spcAft>
                <a:spcPts val="0"/>
              </a:spcAft>
              <a:buClr>
                <a:srgbClr val="BE88A0"/>
              </a:buClr>
              <a:buSzPts val="1600"/>
              <a:buNone/>
              <a:defRPr sz="1600">
                <a:solidFill>
                  <a:srgbClr val="BE88A0"/>
                </a:solidFill>
              </a:defRPr>
            </a:lvl6pPr>
            <a:lvl7pPr marL="3200400" lvl="6" indent="-228600" algn="l">
              <a:lnSpc>
                <a:spcPct val="90000"/>
              </a:lnSpc>
              <a:spcBef>
                <a:spcPts val="500"/>
              </a:spcBef>
              <a:spcAft>
                <a:spcPts val="0"/>
              </a:spcAft>
              <a:buClr>
                <a:srgbClr val="BE88A0"/>
              </a:buClr>
              <a:buSzPts val="1600"/>
              <a:buNone/>
              <a:defRPr sz="1600">
                <a:solidFill>
                  <a:srgbClr val="BE88A0"/>
                </a:solidFill>
              </a:defRPr>
            </a:lvl7pPr>
            <a:lvl8pPr marL="3657600" lvl="7" indent="-228600" algn="l">
              <a:lnSpc>
                <a:spcPct val="90000"/>
              </a:lnSpc>
              <a:spcBef>
                <a:spcPts val="500"/>
              </a:spcBef>
              <a:spcAft>
                <a:spcPts val="0"/>
              </a:spcAft>
              <a:buClr>
                <a:srgbClr val="BE88A0"/>
              </a:buClr>
              <a:buSzPts val="1600"/>
              <a:buNone/>
              <a:defRPr sz="1600">
                <a:solidFill>
                  <a:srgbClr val="BE88A0"/>
                </a:solidFill>
              </a:defRPr>
            </a:lvl8pPr>
            <a:lvl9pPr marL="4114800" lvl="8" indent="-228600" algn="l">
              <a:lnSpc>
                <a:spcPct val="90000"/>
              </a:lnSpc>
              <a:spcBef>
                <a:spcPts val="500"/>
              </a:spcBef>
              <a:spcAft>
                <a:spcPts val="0"/>
              </a:spcAft>
              <a:buClr>
                <a:srgbClr val="BE88A0"/>
              </a:buClr>
              <a:buSzPts val="1600"/>
              <a:buNone/>
              <a:defRPr sz="1600">
                <a:solidFill>
                  <a:srgbClr val="BE88A0"/>
                </a:solidFill>
              </a:defRPr>
            </a:lvl9pPr>
          </a:lstStyle>
          <a:p>
            <a:endParaRPr/>
          </a:p>
        </p:txBody>
      </p:sp>
      <p:pic>
        <p:nvPicPr>
          <p:cNvPr id="105" name="Google Shape;105;p21"/>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grpSp>
        <p:nvGrpSpPr>
          <p:cNvPr id="106" name="Google Shape;106;p21"/>
          <p:cNvGrpSpPr/>
          <p:nvPr/>
        </p:nvGrpSpPr>
        <p:grpSpPr>
          <a:xfrm>
            <a:off x="-925605" y="-2364446"/>
            <a:ext cx="10041029" cy="8610389"/>
            <a:chOff x="423457" y="88179"/>
            <a:chExt cx="2377059" cy="2038377"/>
          </a:xfrm>
        </p:grpSpPr>
        <p:sp>
          <p:nvSpPr>
            <p:cNvPr id="107" name="Google Shape;107;p21"/>
            <p:cNvSpPr/>
            <p:nvPr/>
          </p:nvSpPr>
          <p:spPr>
            <a:xfrm>
              <a:off x="423457" y="409781"/>
              <a:ext cx="1514728" cy="151472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21"/>
            <p:cNvSpPr/>
            <p:nvPr/>
          </p:nvSpPr>
          <p:spPr>
            <a:xfrm>
              <a:off x="1821005" y="1660480"/>
              <a:ext cx="466076" cy="46607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21"/>
            <p:cNvSpPr/>
            <p:nvPr/>
          </p:nvSpPr>
          <p:spPr>
            <a:xfrm rot="2501108">
              <a:off x="1734785" y="1631421"/>
              <a:ext cx="175254" cy="143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21"/>
            <p:cNvSpPr/>
            <p:nvPr/>
          </p:nvSpPr>
          <p:spPr>
            <a:xfrm>
              <a:off x="2046887" y="88179"/>
              <a:ext cx="753629" cy="75362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21"/>
            <p:cNvSpPr/>
            <p:nvPr/>
          </p:nvSpPr>
          <p:spPr>
            <a:xfrm rot="-1779310">
              <a:off x="1763432" y="608505"/>
              <a:ext cx="467236" cy="1657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2" name="Google Shape;112;p21"/>
          <p:cNvSpPr txBox="1">
            <a:spLocks noGrp="1"/>
          </p:cNvSpPr>
          <p:nvPr>
            <p:ph type="title"/>
          </p:nvPr>
        </p:nvSpPr>
        <p:spPr>
          <a:xfrm>
            <a:off x="927713" y="1242581"/>
            <a:ext cx="3578212" cy="2279547"/>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1"/>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14"/>
        <p:cNvGrpSpPr/>
        <p:nvPr/>
      </p:nvGrpSpPr>
      <p:grpSpPr>
        <a:xfrm>
          <a:off x="0" y="0"/>
          <a:ext cx="0" cy="0"/>
          <a:chOff x="0" y="0"/>
          <a:chExt cx="0" cy="0"/>
        </a:xfrm>
      </p:grpSpPr>
      <p:sp>
        <p:nvSpPr>
          <p:cNvPr id="115" name="Google Shape;115;p22"/>
          <p:cNvSpPr txBox="1">
            <a:spLocks noGrp="1"/>
          </p:cNvSpPr>
          <p:nvPr>
            <p:ph type="body" idx="1"/>
          </p:nvPr>
        </p:nvSpPr>
        <p:spPr>
          <a:xfrm>
            <a:off x="6359244" y="2382354"/>
            <a:ext cx="4447476" cy="14560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800"/>
              <a:buNone/>
              <a:defRPr sz="1800">
                <a:solidFill>
                  <a:srgbClr val="000000"/>
                </a:solidFill>
              </a:defRPr>
            </a:lvl1pPr>
            <a:lvl2pPr marL="914400" lvl="1" indent="-228600" algn="l">
              <a:lnSpc>
                <a:spcPct val="90000"/>
              </a:lnSpc>
              <a:spcBef>
                <a:spcPts val="500"/>
              </a:spcBef>
              <a:spcAft>
                <a:spcPts val="0"/>
              </a:spcAft>
              <a:buClr>
                <a:srgbClr val="BE88A0"/>
              </a:buClr>
              <a:buSzPts val="2000"/>
              <a:buNone/>
              <a:defRPr sz="2000">
                <a:solidFill>
                  <a:srgbClr val="BE88A0"/>
                </a:solidFill>
              </a:defRPr>
            </a:lvl2pPr>
            <a:lvl3pPr marL="1371600" lvl="2" indent="-228600" algn="l">
              <a:lnSpc>
                <a:spcPct val="90000"/>
              </a:lnSpc>
              <a:spcBef>
                <a:spcPts val="500"/>
              </a:spcBef>
              <a:spcAft>
                <a:spcPts val="0"/>
              </a:spcAft>
              <a:buClr>
                <a:srgbClr val="BE88A0"/>
              </a:buClr>
              <a:buSzPts val="1800"/>
              <a:buNone/>
              <a:defRPr sz="1800">
                <a:solidFill>
                  <a:srgbClr val="BE88A0"/>
                </a:solidFill>
              </a:defRPr>
            </a:lvl3pPr>
            <a:lvl4pPr marL="1828800" lvl="3" indent="-228600" algn="l">
              <a:lnSpc>
                <a:spcPct val="90000"/>
              </a:lnSpc>
              <a:spcBef>
                <a:spcPts val="500"/>
              </a:spcBef>
              <a:spcAft>
                <a:spcPts val="0"/>
              </a:spcAft>
              <a:buClr>
                <a:srgbClr val="BE88A0"/>
              </a:buClr>
              <a:buSzPts val="1600"/>
              <a:buNone/>
              <a:defRPr sz="1600">
                <a:solidFill>
                  <a:srgbClr val="BE88A0"/>
                </a:solidFill>
              </a:defRPr>
            </a:lvl4pPr>
            <a:lvl5pPr marL="2286000" lvl="4" indent="-228600" algn="l">
              <a:lnSpc>
                <a:spcPct val="90000"/>
              </a:lnSpc>
              <a:spcBef>
                <a:spcPts val="500"/>
              </a:spcBef>
              <a:spcAft>
                <a:spcPts val="0"/>
              </a:spcAft>
              <a:buClr>
                <a:srgbClr val="BE88A0"/>
              </a:buClr>
              <a:buSzPts val="1600"/>
              <a:buNone/>
              <a:defRPr sz="1600">
                <a:solidFill>
                  <a:srgbClr val="BE88A0"/>
                </a:solidFill>
              </a:defRPr>
            </a:lvl5pPr>
            <a:lvl6pPr marL="2743200" lvl="5" indent="-228600" algn="l">
              <a:lnSpc>
                <a:spcPct val="90000"/>
              </a:lnSpc>
              <a:spcBef>
                <a:spcPts val="500"/>
              </a:spcBef>
              <a:spcAft>
                <a:spcPts val="0"/>
              </a:spcAft>
              <a:buClr>
                <a:srgbClr val="BE88A0"/>
              </a:buClr>
              <a:buSzPts val="1600"/>
              <a:buNone/>
              <a:defRPr sz="1600">
                <a:solidFill>
                  <a:srgbClr val="BE88A0"/>
                </a:solidFill>
              </a:defRPr>
            </a:lvl6pPr>
            <a:lvl7pPr marL="3200400" lvl="6" indent="-228600" algn="l">
              <a:lnSpc>
                <a:spcPct val="90000"/>
              </a:lnSpc>
              <a:spcBef>
                <a:spcPts val="500"/>
              </a:spcBef>
              <a:spcAft>
                <a:spcPts val="0"/>
              </a:spcAft>
              <a:buClr>
                <a:srgbClr val="BE88A0"/>
              </a:buClr>
              <a:buSzPts val="1600"/>
              <a:buNone/>
              <a:defRPr sz="1600">
                <a:solidFill>
                  <a:srgbClr val="BE88A0"/>
                </a:solidFill>
              </a:defRPr>
            </a:lvl7pPr>
            <a:lvl8pPr marL="3657600" lvl="7" indent="-228600" algn="l">
              <a:lnSpc>
                <a:spcPct val="90000"/>
              </a:lnSpc>
              <a:spcBef>
                <a:spcPts val="500"/>
              </a:spcBef>
              <a:spcAft>
                <a:spcPts val="0"/>
              </a:spcAft>
              <a:buClr>
                <a:srgbClr val="BE88A0"/>
              </a:buClr>
              <a:buSzPts val="1600"/>
              <a:buNone/>
              <a:defRPr sz="1600">
                <a:solidFill>
                  <a:srgbClr val="BE88A0"/>
                </a:solidFill>
              </a:defRPr>
            </a:lvl8pPr>
            <a:lvl9pPr marL="4114800" lvl="8" indent="-228600" algn="l">
              <a:lnSpc>
                <a:spcPct val="90000"/>
              </a:lnSpc>
              <a:spcBef>
                <a:spcPts val="500"/>
              </a:spcBef>
              <a:spcAft>
                <a:spcPts val="0"/>
              </a:spcAft>
              <a:buClr>
                <a:srgbClr val="BE88A0"/>
              </a:buClr>
              <a:buSzPts val="1600"/>
              <a:buNone/>
              <a:defRPr sz="1600">
                <a:solidFill>
                  <a:srgbClr val="BE88A0"/>
                </a:solidFill>
              </a:defRPr>
            </a:lvl9pPr>
          </a:lstStyle>
          <a:p>
            <a:endParaRPr/>
          </a:p>
        </p:txBody>
      </p:sp>
      <p:pic>
        <p:nvPicPr>
          <p:cNvPr id="116" name="Google Shape;116;p22"/>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grpSp>
        <p:nvGrpSpPr>
          <p:cNvPr id="117" name="Google Shape;117;p22"/>
          <p:cNvGrpSpPr/>
          <p:nvPr/>
        </p:nvGrpSpPr>
        <p:grpSpPr>
          <a:xfrm>
            <a:off x="-925605" y="-2364446"/>
            <a:ext cx="10041029" cy="8610389"/>
            <a:chOff x="423457" y="88179"/>
            <a:chExt cx="2377059" cy="2038377"/>
          </a:xfrm>
        </p:grpSpPr>
        <p:sp>
          <p:nvSpPr>
            <p:cNvPr id="118" name="Google Shape;118;p22"/>
            <p:cNvSpPr/>
            <p:nvPr/>
          </p:nvSpPr>
          <p:spPr>
            <a:xfrm>
              <a:off x="423457" y="409781"/>
              <a:ext cx="1514728" cy="151472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22"/>
            <p:cNvSpPr/>
            <p:nvPr/>
          </p:nvSpPr>
          <p:spPr>
            <a:xfrm>
              <a:off x="1821005" y="1660480"/>
              <a:ext cx="466076" cy="46607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22"/>
            <p:cNvSpPr/>
            <p:nvPr/>
          </p:nvSpPr>
          <p:spPr>
            <a:xfrm rot="2501108">
              <a:off x="1734785" y="1631421"/>
              <a:ext cx="175254" cy="143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22"/>
            <p:cNvSpPr/>
            <p:nvPr/>
          </p:nvSpPr>
          <p:spPr>
            <a:xfrm>
              <a:off x="2046887" y="88179"/>
              <a:ext cx="753629" cy="753629"/>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22"/>
            <p:cNvSpPr/>
            <p:nvPr/>
          </p:nvSpPr>
          <p:spPr>
            <a:xfrm rot="-1779310">
              <a:off x="1763432" y="608505"/>
              <a:ext cx="467236" cy="165711"/>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3" name="Google Shape;123;p22"/>
          <p:cNvSpPr txBox="1">
            <a:spLocks noGrp="1"/>
          </p:cNvSpPr>
          <p:nvPr>
            <p:ph type="title"/>
          </p:nvPr>
        </p:nvSpPr>
        <p:spPr>
          <a:xfrm>
            <a:off x="927713" y="1242581"/>
            <a:ext cx="3578212" cy="2279547"/>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2"/>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25"/>
        <p:cNvGrpSpPr/>
        <p:nvPr/>
      </p:nvGrpSpPr>
      <p:grpSpPr>
        <a:xfrm>
          <a:off x="0" y="0"/>
          <a:ext cx="0" cy="0"/>
          <a:chOff x="0" y="0"/>
          <a:chExt cx="0" cy="0"/>
        </a:xfrm>
      </p:grpSpPr>
      <p:sp>
        <p:nvSpPr>
          <p:cNvPr id="126" name="Google Shape;126;p23"/>
          <p:cNvSpPr txBox="1">
            <a:spLocks noGrp="1"/>
          </p:cNvSpPr>
          <p:nvPr>
            <p:ph type="body" idx="1"/>
          </p:nvPr>
        </p:nvSpPr>
        <p:spPr>
          <a:xfrm>
            <a:off x="6359244" y="2382354"/>
            <a:ext cx="4447476" cy="14560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800"/>
              <a:buNone/>
              <a:defRPr sz="1800">
                <a:solidFill>
                  <a:srgbClr val="000000"/>
                </a:solidFill>
              </a:defRPr>
            </a:lvl1pPr>
            <a:lvl2pPr marL="914400" lvl="1" indent="-228600" algn="l">
              <a:lnSpc>
                <a:spcPct val="90000"/>
              </a:lnSpc>
              <a:spcBef>
                <a:spcPts val="500"/>
              </a:spcBef>
              <a:spcAft>
                <a:spcPts val="0"/>
              </a:spcAft>
              <a:buClr>
                <a:srgbClr val="BE88A0"/>
              </a:buClr>
              <a:buSzPts val="2000"/>
              <a:buNone/>
              <a:defRPr sz="2000">
                <a:solidFill>
                  <a:srgbClr val="BE88A0"/>
                </a:solidFill>
              </a:defRPr>
            </a:lvl2pPr>
            <a:lvl3pPr marL="1371600" lvl="2" indent="-228600" algn="l">
              <a:lnSpc>
                <a:spcPct val="90000"/>
              </a:lnSpc>
              <a:spcBef>
                <a:spcPts val="500"/>
              </a:spcBef>
              <a:spcAft>
                <a:spcPts val="0"/>
              </a:spcAft>
              <a:buClr>
                <a:srgbClr val="BE88A0"/>
              </a:buClr>
              <a:buSzPts val="1800"/>
              <a:buNone/>
              <a:defRPr sz="1800">
                <a:solidFill>
                  <a:srgbClr val="BE88A0"/>
                </a:solidFill>
              </a:defRPr>
            </a:lvl3pPr>
            <a:lvl4pPr marL="1828800" lvl="3" indent="-228600" algn="l">
              <a:lnSpc>
                <a:spcPct val="90000"/>
              </a:lnSpc>
              <a:spcBef>
                <a:spcPts val="500"/>
              </a:spcBef>
              <a:spcAft>
                <a:spcPts val="0"/>
              </a:spcAft>
              <a:buClr>
                <a:srgbClr val="BE88A0"/>
              </a:buClr>
              <a:buSzPts val="1600"/>
              <a:buNone/>
              <a:defRPr sz="1600">
                <a:solidFill>
                  <a:srgbClr val="BE88A0"/>
                </a:solidFill>
              </a:defRPr>
            </a:lvl4pPr>
            <a:lvl5pPr marL="2286000" lvl="4" indent="-228600" algn="l">
              <a:lnSpc>
                <a:spcPct val="90000"/>
              </a:lnSpc>
              <a:spcBef>
                <a:spcPts val="500"/>
              </a:spcBef>
              <a:spcAft>
                <a:spcPts val="0"/>
              </a:spcAft>
              <a:buClr>
                <a:srgbClr val="BE88A0"/>
              </a:buClr>
              <a:buSzPts val="1600"/>
              <a:buNone/>
              <a:defRPr sz="1600">
                <a:solidFill>
                  <a:srgbClr val="BE88A0"/>
                </a:solidFill>
              </a:defRPr>
            </a:lvl5pPr>
            <a:lvl6pPr marL="2743200" lvl="5" indent="-228600" algn="l">
              <a:lnSpc>
                <a:spcPct val="90000"/>
              </a:lnSpc>
              <a:spcBef>
                <a:spcPts val="500"/>
              </a:spcBef>
              <a:spcAft>
                <a:spcPts val="0"/>
              </a:spcAft>
              <a:buClr>
                <a:srgbClr val="BE88A0"/>
              </a:buClr>
              <a:buSzPts val="1600"/>
              <a:buNone/>
              <a:defRPr sz="1600">
                <a:solidFill>
                  <a:srgbClr val="BE88A0"/>
                </a:solidFill>
              </a:defRPr>
            </a:lvl6pPr>
            <a:lvl7pPr marL="3200400" lvl="6" indent="-228600" algn="l">
              <a:lnSpc>
                <a:spcPct val="90000"/>
              </a:lnSpc>
              <a:spcBef>
                <a:spcPts val="500"/>
              </a:spcBef>
              <a:spcAft>
                <a:spcPts val="0"/>
              </a:spcAft>
              <a:buClr>
                <a:srgbClr val="BE88A0"/>
              </a:buClr>
              <a:buSzPts val="1600"/>
              <a:buNone/>
              <a:defRPr sz="1600">
                <a:solidFill>
                  <a:srgbClr val="BE88A0"/>
                </a:solidFill>
              </a:defRPr>
            </a:lvl7pPr>
            <a:lvl8pPr marL="3657600" lvl="7" indent="-228600" algn="l">
              <a:lnSpc>
                <a:spcPct val="90000"/>
              </a:lnSpc>
              <a:spcBef>
                <a:spcPts val="500"/>
              </a:spcBef>
              <a:spcAft>
                <a:spcPts val="0"/>
              </a:spcAft>
              <a:buClr>
                <a:srgbClr val="BE88A0"/>
              </a:buClr>
              <a:buSzPts val="1600"/>
              <a:buNone/>
              <a:defRPr sz="1600">
                <a:solidFill>
                  <a:srgbClr val="BE88A0"/>
                </a:solidFill>
              </a:defRPr>
            </a:lvl8pPr>
            <a:lvl9pPr marL="4114800" lvl="8" indent="-228600" algn="l">
              <a:lnSpc>
                <a:spcPct val="90000"/>
              </a:lnSpc>
              <a:spcBef>
                <a:spcPts val="500"/>
              </a:spcBef>
              <a:spcAft>
                <a:spcPts val="0"/>
              </a:spcAft>
              <a:buClr>
                <a:srgbClr val="BE88A0"/>
              </a:buClr>
              <a:buSzPts val="1600"/>
              <a:buNone/>
              <a:defRPr sz="1600">
                <a:solidFill>
                  <a:srgbClr val="BE88A0"/>
                </a:solidFill>
              </a:defRPr>
            </a:lvl9pPr>
          </a:lstStyle>
          <a:p>
            <a:endParaRPr/>
          </a:p>
        </p:txBody>
      </p:sp>
      <p:pic>
        <p:nvPicPr>
          <p:cNvPr id="127" name="Google Shape;127;p23"/>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grpSp>
        <p:nvGrpSpPr>
          <p:cNvPr id="128" name="Google Shape;128;p23"/>
          <p:cNvGrpSpPr/>
          <p:nvPr/>
        </p:nvGrpSpPr>
        <p:grpSpPr>
          <a:xfrm>
            <a:off x="-925605" y="-2364446"/>
            <a:ext cx="10041029" cy="8610389"/>
            <a:chOff x="423457" y="88179"/>
            <a:chExt cx="2377059" cy="2038377"/>
          </a:xfrm>
        </p:grpSpPr>
        <p:sp>
          <p:nvSpPr>
            <p:cNvPr id="129" name="Google Shape;129;p23"/>
            <p:cNvSpPr/>
            <p:nvPr/>
          </p:nvSpPr>
          <p:spPr>
            <a:xfrm>
              <a:off x="423457" y="409781"/>
              <a:ext cx="1514728" cy="151472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23"/>
            <p:cNvSpPr/>
            <p:nvPr/>
          </p:nvSpPr>
          <p:spPr>
            <a:xfrm>
              <a:off x="1821005" y="1660480"/>
              <a:ext cx="466076" cy="46607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23"/>
            <p:cNvSpPr/>
            <p:nvPr/>
          </p:nvSpPr>
          <p:spPr>
            <a:xfrm rot="2501108">
              <a:off x="1734785" y="1631421"/>
              <a:ext cx="175254" cy="14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23"/>
            <p:cNvSpPr/>
            <p:nvPr/>
          </p:nvSpPr>
          <p:spPr>
            <a:xfrm>
              <a:off x="2046887" y="88179"/>
              <a:ext cx="753629" cy="75362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23"/>
            <p:cNvSpPr/>
            <p:nvPr/>
          </p:nvSpPr>
          <p:spPr>
            <a:xfrm rot="-1779310">
              <a:off x="1763432" y="608505"/>
              <a:ext cx="467236" cy="1657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4" name="Google Shape;134;p23"/>
          <p:cNvSpPr txBox="1">
            <a:spLocks noGrp="1"/>
          </p:cNvSpPr>
          <p:nvPr>
            <p:ph type="title"/>
          </p:nvPr>
        </p:nvSpPr>
        <p:spPr>
          <a:xfrm>
            <a:off x="927713" y="1242581"/>
            <a:ext cx="3578212" cy="2279547"/>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3"/>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1987824" y="690410"/>
            <a:ext cx="5221565" cy="667928"/>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rgbClr val="000000"/>
              </a:buClr>
              <a:buSzPts val="2800"/>
              <a:buFont typeface="Calibri"/>
              <a:buNone/>
              <a:defRPr sz="28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38" name="Google Shape;138;p24"/>
          <p:cNvGrpSpPr/>
          <p:nvPr/>
        </p:nvGrpSpPr>
        <p:grpSpPr>
          <a:xfrm rot="9766910">
            <a:off x="20003" y="378986"/>
            <a:ext cx="1786097" cy="1531615"/>
            <a:chOff x="423457" y="88179"/>
            <a:chExt cx="2377059" cy="2038377"/>
          </a:xfrm>
        </p:grpSpPr>
        <p:sp>
          <p:nvSpPr>
            <p:cNvPr id="139" name="Google Shape;139;p24"/>
            <p:cNvSpPr/>
            <p:nvPr/>
          </p:nvSpPr>
          <p:spPr>
            <a:xfrm>
              <a:off x="423457" y="409781"/>
              <a:ext cx="1514728" cy="151472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24"/>
            <p:cNvSpPr/>
            <p:nvPr/>
          </p:nvSpPr>
          <p:spPr>
            <a:xfrm>
              <a:off x="1821005" y="1660480"/>
              <a:ext cx="466076" cy="46607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24"/>
            <p:cNvSpPr/>
            <p:nvPr/>
          </p:nvSpPr>
          <p:spPr>
            <a:xfrm rot="2501108">
              <a:off x="1734785" y="1631421"/>
              <a:ext cx="175254" cy="143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24"/>
            <p:cNvSpPr/>
            <p:nvPr/>
          </p:nvSpPr>
          <p:spPr>
            <a:xfrm>
              <a:off x="2046887" y="88179"/>
              <a:ext cx="753629" cy="75362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24"/>
            <p:cNvSpPr/>
            <p:nvPr/>
          </p:nvSpPr>
          <p:spPr>
            <a:xfrm rot="-1779310">
              <a:off x="1763432" y="608505"/>
              <a:ext cx="467236" cy="1657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44" name="Google Shape;144;p24"/>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sp>
        <p:nvSpPr>
          <p:cNvPr id="145" name="Google Shape;145;p24"/>
          <p:cNvSpPr>
            <a:spLocks noGrp="1"/>
          </p:cNvSpPr>
          <p:nvPr>
            <p:ph type="body" idx="1"/>
          </p:nvPr>
        </p:nvSpPr>
        <p:spPr>
          <a:xfrm>
            <a:off x="6431372" y="1718016"/>
            <a:ext cx="4569542" cy="4427691"/>
          </a:xfrm>
          <a:prstGeom prst="ellipse">
            <a:avLst/>
          </a:prstGeom>
          <a:noFill/>
          <a:ln w="19050" cap="flat" cmpd="sng">
            <a:solidFill>
              <a:srgbClr val="7F7F7F"/>
            </a:solidFill>
            <a:prstDash val="solid"/>
            <a:round/>
            <a:headEnd type="none" w="sm" len="sm"/>
            <a:tailEnd type="none" w="sm" len="sm"/>
          </a:ln>
        </p:spPr>
        <p:txBody>
          <a:bodyPr spcFirstLastPara="1" wrap="square" lIns="108000" tIns="45700" rIns="91425" bIns="45700" anchor="t" anchorCtr="0">
            <a:normAutofit/>
          </a:bodyPr>
          <a:lstStyle>
            <a:lvl1pPr marL="457200" lvl="0" indent="-228600" algn="ctr">
              <a:lnSpc>
                <a:spcPct val="90000"/>
              </a:lnSpc>
              <a:spcBef>
                <a:spcPts val="1000"/>
              </a:spcBef>
              <a:spcAft>
                <a:spcPts val="0"/>
              </a:spcAft>
              <a:buClr>
                <a:srgbClr val="000000"/>
              </a:buClr>
              <a:buSzPts val="1800"/>
              <a:buNone/>
              <a:defRPr sz="1800">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24"/>
          <p:cNvSpPr>
            <a:spLocks noGrp="1"/>
          </p:cNvSpPr>
          <p:nvPr>
            <p:ph type="body" idx="2"/>
          </p:nvPr>
        </p:nvSpPr>
        <p:spPr>
          <a:xfrm>
            <a:off x="1205701" y="1718016"/>
            <a:ext cx="4569542" cy="4427691"/>
          </a:xfrm>
          <a:prstGeom prst="ellipse">
            <a:avLst/>
          </a:prstGeom>
          <a:noFill/>
          <a:ln w="19050" cap="flat" cmpd="sng">
            <a:solidFill>
              <a:srgbClr val="7F7F7F"/>
            </a:solidFill>
            <a:prstDash val="solid"/>
            <a:round/>
            <a:headEnd type="none" w="sm" len="sm"/>
            <a:tailEnd type="none" w="sm" len="sm"/>
          </a:ln>
        </p:spPr>
        <p:txBody>
          <a:bodyPr spcFirstLastPara="1" wrap="square" lIns="108000" tIns="45700" rIns="91425" bIns="45700" anchor="t" anchorCtr="0">
            <a:normAutofit/>
          </a:bodyPr>
          <a:lstStyle>
            <a:lvl1pPr marL="457200" lvl="0" indent="-228600" algn="ctr">
              <a:lnSpc>
                <a:spcPct val="90000"/>
              </a:lnSpc>
              <a:spcBef>
                <a:spcPts val="1000"/>
              </a:spcBef>
              <a:spcAft>
                <a:spcPts val="0"/>
              </a:spcAft>
              <a:buClr>
                <a:srgbClr val="000000"/>
              </a:buClr>
              <a:buSzPts val="1800"/>
              <a:buNone/>
              <a:defRPr sz="1800">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24"/>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1987824" y="690410"/>
            <a:ext cx="5221565" cy="667928"/>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rgbClr val="000000"/>
              </a:buClr>
              <a:buSzPts val="2800"/>
              <a:buFont typeface="Calibri"/>
              <a:buNone/>
              <a:defRPr sz="28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0" name="Google Shape;150;p25"/>
          <p:cNvGrpSpPr/>
          <p:nvPr/>
        </p:nvGrpSpPr>
        <p:grpSpPr>
          <a:xfrm rot="9766910">
            <a:off x="20003" y="378986"/>
            <a:ext cx="1786097" cy="1531615"/>
            <a:chOff x="423457" y="88179"/>
            <a:chExt cx="2377059" cy="2038377"/>
          </a:xfrm>
        </p:grpSpPr>
        <p:sp>
          <p:nvSpPr>
            <p:cNvPr id="151" name="Google Shape;151;p25"/>
            <p:cNvSpPr/>
            <p:nvPr/>
          </p:nvSpPr>
          <p:spPr>
            <a:xfrm>
              <a:off x="423457" y="409781"/>
              <a:ext cx="1514728" cy="151472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25"/>
            <p:cNvSpPr/>
            <p:nvPr/>
          </p:nvSpPr>
          <p:spPr>
            <a:xfrm>
              <a:off x="1821005" y="1660480"/>
              <a:ext cx="466076" cy="46607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25"/>
            <p:cNvSpPr/>
            <p:nvPr/>
          </p:nvSpPr>
          <p:spPr>
            <a:xfrm rot="2501108">
              <a:off x="1734785" y="1631421"/>
              <a:ext cx="175254" cy="143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25"/>
            <p:cNvSpPr/>
            <p:nvPr/>
          </p:nvSpPr>
          <p:spPr>
            <a:xfrm>
              <a:off x="2046887" y="88179"/>
              <a:ext cx="753629" cy="75362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25"/>
            <p:cNvSpPr/>
            <p:nvPr/>
          </p:nvSpPr>
          <p:spPr>
            <a:xfrm rot="-1779310">
              <a:off x="1763432" y="608505"/>
              <a:ext cx="467236" cy="1657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56" name="Google Shape;156;p25"/>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sp>
        <p:nvSpPr>
          <p:cNvPr id="157" name="Google Shape;157;p25"/>
          <p:cNvSpPr>
            <a:spLocks noGrp="1"/>
          </p:cNvSpPr>
          <p:nvPr>
            <p:ph type="body" idx="1"/>
          </p:nvPr>
        </p:nvSpPr>
        <p:spPr>
          <a:xfrm>
            <a:off x="6431372" y="1718016"/>
            <a:ext cx="4569542" cy="4427691"/>
          </a:xfrm>
          <a:prstGeom prst="ellipse">
            <a:avLst/>
          </a:prstGeom>
          <a:noFill/>
          <a:ln w="19050" cap="flat" cmpd="sng">
            <a:solidFill>
              <a:srgbClr val="7F7F7F"/>
            </a:solidFill>
            <a:prstDash val="solid"/>
            <a:round/>
            <a:headEnd type="none" w="sm" len="sm"/>
            <a:tailEnd type="none" w="sm" len="sm"/>
          </a:ln>
        </p:spPr>
        <p:txBody>
          <a:bodyPr spcFirstLastPara="1" wrap="square" lIns="108000" tIns="45700" rIns="91425" bIns="45700" anchor="t" anchorCtr="0">
            <a:normAutofit/>
          </a:bodyPr>
          <a:lstStyle>
            <a:lvl1pPr marL="457200" lvl="0" indent="-228600" algn="ctr">
              <a:lnSpc>
                <a:spcPct val="90000"/>
              </a:lnSpc>
              <a:spcBef>
                <a:spcPts val="1000"/>
              </a:spcBef>
              <a:spcAft>
                <a:spcPts val="0"/>
              </a:spcAft>
              <a:buClr>
                <a:srgbClr val="000000"/>
              </a:buClr>
              <a:buSzPts val="1800"/>
              <a:buNone/>
              <a:defRPr sz="1800">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5"/>
          <p:cNvSpPr>
            <a:spLocks noGrp="1"/>
          </p:cNvSpPr>
          <p:nvPr>
            <p:ph type="body" idx="2"/>
          </p:nvPr>
        </p:nvSpPr>
        <p:spPr>
          <a:xfrm>
            <a:off x="1205701" y="1718016"/>
            <a:ext cx="4569542" cy="4427691"/>
          </a:xfrm>
          <a:prstGeom prst="ellipse">
            <a:avLst/>
          </a:prstGeom>
          <a:noFill/>
          <a:ln w="19050" cap="flat" cmpd="sng">
            <a:solidFill>
              <a:srgbClr val="7F7F7F"/>
            </a:solidFill>
            <a:prstDash val="solid"/>
            <a:round/>
            <a:headEnd type="none" w="sm" len="sm"/>
            <a:tailEnd type="none" w="sm" len="sm"/>
          </a:ln>
        </p:spPr>
        <p:txBody>
          <a:bodyPr spcFirstLastPara="1" wrap="square" lIns="108000" tIns="45700" rIns="91425" bIns="45700" anchor="t" anchorCtr="0">
            <a:normAutofit/>
          </a:bodyPr>
          <a:lstStyle>
            <a:lvl1pPr marL="457200" lvl="0" indent="-228600" algn="ctr">
              <a:lnSpc>
                <a:spcPct val="90000"/>
              </a:lnSpc>
              <a:spcBef>
                <a:spcPts val="1000"/>
              </a:spcBef>
              <a:spcAft>
                <a:spcPts val="0"/>
              </a:spcAft>
              <a:buClr>
                <a:srgbClr val="000000"/>
              </a:buClr>
              <a:buSzPts val="1800"/>
              <a:buNone/>
              <a:defRPr sz="1800">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5"/>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1987824" y="690410"/>
            <a:ext cx="5221565" cy="667928"/>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rgbClr val="000000"/>
              </a:buClr>
              <a:buSzPts val="2800"/>
              <a:buFont typeface="Calibri"/>
              <a:buNone/>
              <a:defRPr sz="28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2" name="Google Shape;162;p26"/>
          <p:cNvGrpSpPr/>
          <p:nvPr/>
        </p:nvGrpSpPr>
        <p:grpSpPr>
          <a:xfrm rot="9766910">
            <a:off x="20003" y="378986"/>
            <a:ext cx="1786097" cy="1531615"/>
            <a:chOff x="423457" y="88179"/>
            <a:chExt cx="2377059" cy="2038377"/>
          </a:xfrm>
        </p:grpSpPr>
        <p:sp>
          <p:nvSpPr>
            <p:cNvPr id="163" name="Google Shape;163;p26"/>
            <p:cNvSpPr/>
            <p:nvPr/>
          </p:nvSpPr>
          <p:spPr>
            <a:xfrm>
              <a:off x="423457" y="409781"/>
              <a:ext cx="1514728" cy="151472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26"/>
            <p:cNvSpPr/>
            <p:nvPr/>
          </p:nvSpPr>
          <p:spPr>
            <a:xfrm>
              <a:off x="1821005" y="1660480"/>
              <a:ext cx="466076" cy="46607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26"/>
            <p:cNvSpPr/>
            <p:nvPr/>
          </p:nvSpPr>
          <p:spPr>
            <a:xfrm rot="2501108">
              <a:off x="1734785" y="1631421"/>
              <a:ext cx="175254" cy="14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26"/>
            <p:cNvSpPr/>
            <p:nvPr/>
          </p:nvSpPr>
          <p:spPr>
            <a:xfrm>
              <a:off x="2046887" y="88179"/>
              <a:ext cx="753629" cy="75362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26"/>
            <p:cNvSpPr/>
            <p:nvPr/>
          </p:nvSpPr>
          <p:spPr>
            <a:xfrm rot="-1779310">
              <a:off x="1763432" y="608505"/>
              <a:ext cx="467236" cy="1657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68" name="Google Shape;168;p26"/>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sp>
        <p:nvSpPr>
          <p:cNvPr id="169" name="Google Shape;169;p26"/>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
        <p:cNvGrpSpPr/>
        <p:nvPr/>
      </p:nvGrpSpPr>
      <p:grpSpPr>
        <a:xfrm>
          <a:off x="0" y="0"/>
          <a:ext cx="0" cy="0"/>
          <a:chOff x="0" y="0"/>
          <a:chExt cx="0" cy="0"/>
        </a:xfrm>
      </p:grpSpPr>
      <p:pic>
        <p:nvPicPr>
          <p:cNvPr id="171" name="Google Shape;171;p27"/>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sp>
        <p:nvSpPr>
          <p:cNvPr id="172" name="Google Shape;172;p27"/>
          <p:cNvSpPr txBox="1"/>
          <p:nvPr/>
        </p:nvSpPr>
        <p:spPr>
          <a:xfrm>
            <a:off x="477488" y="6172519"/>
            <a:ext cx="1978427"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www.share-netinternational.org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3200"/>
              <a:buFont typeface="Calibri"/>
              <a:buNone/>
              <a:defRPr sz="3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solidFill>
                  <a:srgbClr val="000000"/>
                </a:solidFill>
              </a:defRPr>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76" name="Google Shape;176;p28"/>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sp>
        <p:nvSpPr>
          <p:cNvPr id="177" name="Google Shape;177;p28"/>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839788" y="1553497"/>
            <a:ext cx="3932237" cy="10840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3200"/>
              <a:buFont typeface="Calibri"/>
              <a:buNone/>
              <a:defRPr sz="3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9"/>
          <p:cNvSpPr>
            <a:spLocks noGrp="1"/>
          </p:cNvSpPr>
          <p:nvPr>
            <p:ph type="pic" idx="2"/>
          </p:nvPr>
        </p:nvSpPr>
        <p:spPr>
          <a:xfrm>
            <a:off x="5080224" y="-2844238"/>
            <a:ext cx="8864973" cy="8795470"/>
          </a:xfrm>
          <a:prstGeom prst="ellipse">
            <a:avLst/>
          </a:prstGeom>
          <a:solidFill>
            <a:schemeClr val="accent1"/>
          </a:solidFill>
          <a:ln>
            <a:noFill/>
          </a:ln>
        </p:spPr>
      </p:sp>
      <p:sp>
        <p:nvSpPr>
          <p:cNvPr id="181" name="Google Shape;181;p29"/>
          <p:cNvSpPr txBox="1">
            <a:spLocks noGrp="1"/>
          </p:cNvSpPr>
          <p:nvPr>
            <p:ph type="body" idx="1"/>
          </p:nvPr>
        </p:nvSpPr>
        <p:spPr>
          <a:xfrm>
            <a:off x="839788" y="2871018"/>
            <a:ext cx="3932237" cy="17295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400"/>
              <a:buNone/>
              <a:defRPr sz="1400">
                <a:solidFill>
                  <a:srgbClr val="000000"/>
                </a:solidFill>
              </a:defRPr>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82" name="Google Shape;182;p29"/>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sp>
        <p:nvSpPr>
          <p:cNvPr id="183" name="Google Shape;183;p29"/>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sion">
  <p:cSld name="Vision">
    <p:spTree>
      <p:nvGrpSpPr>
        <p:cNvPr id="1" name="Shape 17"/>
        <p:cNvGrpSpPr/>
        <p:nvPr/>
      </p:nvGrpSpPr>
      <p:grpSpPr>
        <a:xfrm>
          <a:off x="0" y="0"/>
          <a:ext cx="0" cy="0"/>
          <a:chOff x="0" y="0"/>
          <a:chExt cx="0" cy="0"/>
        </a:xfrm>
      </p:grpSpPr>
      <p:grpSp>
        <p:nvGrpSpPr>
          <p:cNvPr id="18" name="Google Shape;18;p12"/>
          <p:cNvGrpSpPr/>
          <p:nvPr/>
        </p:nvGrpSpPr>
        <p:grpSpPr>
          <a:xfrm rot="286817">
            <a:off x="890730" y="-1074920"/>
            <a:ext cx="10259879" cy="8798055"/>
            <a:chOff x="423457" y="88179"/>
            <a:chExt cx="2377059" cy="2038377"/>
          </a:xfrm>
        </p:grpSpPr>
        <p:sp>
          <p:nvSpPr>
            <p:cNvPr id="19" name="Google Shape;19;p12"/>
            <p:cNvSpPr/>
            <p:nvPr/>
          </p:nvSpPr>
          <p:spPr>
            <a:xfrm>
              <a:off x="423457" y="409781"/>
              <a:ext cx="1514728" cy="151472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2"/>
            <p:cNvSpPr/>
            <p:nvPr/>
          </p:nvSpPr>
          <p:spPr>
            <a:xfrm>
              <a:off x="1821005" y="1660480"/>
              <a:ext cx="466076" cy="46607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12"/>
            <p:cNvSpPr/>
            <p:nvPr/>
          </p:nvSpPr>
          <p:spPr>
            <a:xfrm rot="2501108">
              <a:off x="1734785" y="1631421"/>
              <a:ext cx="175254" cy="143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12"/>
            <p:cNvSpPr/>
            <p:nvPr/>
          </p:nvSpPr>
          <p:spPr>
            <a:xfrm>
              <a:off x="2046887" y="88179"/>
              <a:ext cx="753629" cy="75362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12"/>
            <p:cNvSpPr/>
            <p:nvPr/>
          </p:nvSpPr>
          <p:spPr>
            <a:xfrm rot="-1779310">
              <a:off x="1763432" y="608505"/>
              <a:ext cx="467236" cy="1657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4" name="Google Shape;24;p12"/>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sp>
        <p:nvSpPr>
          <p:cNvPr id="25" name="Google Shape;25;p12"/>
          <p:cNvSpPr txBox="1">
            <a:spLocks noGrp="1"/>
          </p:cNvSpPr>
          <p:nvPr>
            <p:ph type="title"/>
          </p:nvPr>
        </p:nvSpPr>
        <p:spPr>
          <a:xfrm>
            <a:off x="8572500" y="107631"/>
            <a:ext cx="2620526" cy="1634123"/>
          </a:xfrm>
          <a:prstGeom prst="rect">
            <a:avLst/>
          </a:prstGeom>
          <a:noFill/>
          <a:ln>
            <a:noFill/>
          </a:ln>
        </p:spPr>
        <p:txBody>
          <a:bodyPr spcFirstLastPara="1" wrap="square" lIns="0" tIns="45700" rIns="91425" bIns="45700" anchor="ctr" anchorCtr="0">
            <a:normAutofit/>
          </a:bodyPr>
          <a:lstStyle>
            <a:lvl1pPr lvl="0" algn="ctr">
              <a:lnSpc>
                <a:spcPct val="90000"/>
              </a:lnSpc>
              <a:spcBef>
                <a:spcPts val="0"/>
              </a:spcBef>
              <a:spcAft>
                <a:spcPts val="0"/>
              </a:spcAft>
              <a:buClr>
                <a:schemeClr val="lt1"/>
              </a:buClr>
              <a:buSzPts val="4400"/>
              <a:buFont typeface="Calibri"/>
              <a:buNone/>
              <a:defRPr sz="44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1775726" y="1886083"/>
            <a:ext cx="4673431" cy="326062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rgbClr val="000000"/>
              </a:buClr>
              <a:buSzPts val="2400"/>
              <a:buNone/>
              <a:defRPr>
                <a:solidFill>
                  <a:srgbClr val="000000"/>
                </a:solidFill>
              </a:defRPr>
            </a:lvl2pPr>
            <a:lvl3pPr marL="1371600" lvl="2" indent="-228600" algn="l">
              <a:lnSpc>
                <a:spcPct val="90000"/>
              </a:lnSpc>
              <a:spcBef>
                <a:spcPts val="500"/>
              </a:spcBef>
              <a:spcAft>
                <a:spcPts val="0"/>
              </a:spcAft>
              <a:buClr>
                <a:srgbClr val="000000"/>
              </a:buClr>
              <a:buSzPts val="2000"/>
              <a:buNone/>
              <a:defRPr>
                <a:solidFill>
                  <a:srgbClr val="000000"/>
                </a:solidFill>
              </a:defRPr>
            </a:lvl3pPr>
            <a:lvl4pPr marL="1828800" lvl="3" indent="-228600" algn="l">
              <a:lnSpc>
                <a:spcPct val="90000"/>
              </a:lnSpc>
              <a:spcBef>
                <a:spcPts val="500"/>
              </a:spcBef>
              <a:spcAft>
                <a:spcPts val="0"/>
              </a:spcAft>
              <a:buClr>
                <a:srgbClr val="000000"/>
              </a:buClr>
              <a:buSzPts val="1800"/>
              <a:buNone/>
              <a:defRPr>
                <a:solidFill>
                  <a:srgbClr val="000000"/>
                </a:solidFill>
              </a:defRPr>
            </a:lvl4pPr>
            <a:lvl5pPr marL="2286000" lvl="4" indent="-228600" algn="l">
              <a:lnSpc>
                <a:spcPct val="90000"/>
              </a:lnSpc>
              <a:spcBef>
                <a:spcPts val="500"/>
              </a:spcBef>
              <a:spcAft>
                <a:spcPts val="0"/>
              </a:spcAft>
              <a:buClr>
                <a:srgbClr val="000000"/>
              </a:buClr>
              <a:buSzPts val="1800"/>
              <a:buNone/>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2"/>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ission">
  <p:cSld name="Mission">
    <p:spTree>
      <p:nvGrpSpPr>
        <p:cNvPr id="1" name="Shape 28"/>
        <p:cNvGrpSpPr/>
        <p:nvPr/>
      </p:nvGrpSpPr>
      <p:grpSpPr>
        <a:xfrm>
          <a:off x="0" y="0"/>
          <a:ext cx="0" cy="0"/>
          <a:chOff x="0" y="0"/>
          <a:chExt cx="0" cy="0"/>
        </a:xfrm>
      </p:grpSpPr>
      <p:pic>
        <p:nvPicPr>
          <p:cNvPr id="29" name="Google Shape;29;p13"/>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grpSp>
        <p:nvGrpSpPr>
          <p:cNvPr id="30" name="Google Shape;30;p13"/>
          <p:cNvGrpSpPr/>
          <p:nvPr/>
        </p:nvGrpSpPr>
        <p:grpSpPr>
          <a:xfrm rot="-523451" flipH="1">
            <a:off x="777026" y="-1054750"/>
            <a:ext cx="10259878" cy="8798055"/>
            <a:chOff x="423457" y="88179"/>
            <a:chExt cx="2377059" cy="2038377"/>
          </a:xfrm>
        </p:grpSpPr>
        <p:sp>
          <p:nvSpPr>
            <p:cNvPr id="31" name="Google Shape;31;p13"/>
            <p:cNvSpPr/>
            <p:nvPr/>
          </p:nvSpPr>
          <p:spPr>
            <a:xfrm>
              <a:off x="423457" y="409781"/>
              <a:ext cx="1514728" cy="151472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13"/>
            <p:cNvSpPr/>
            <p:nvPr/>
          </p:nvSpPr>
          <p:spPr>
            <a:xfrm>
              <a:off x="1821005" y="1660480"/>
              <a:ext cx="466076" cy="46607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13"/>
            <p:cNvSpPr/>
            <p:nvPr/>
          </p:nvSpPr>
          <p:spPr>
            <a:xfrm rot="2501108">
              <a:off x="1734785" y="1631421"/>
              <a:ext cx="175254" cy="14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13"/>
            <p:cNvSpPr/>
            <p:nvPr/>
          </p:nvSpPr>
          <p:spPr>
            <a:xfrm>
              <a:off x="2046887" y="88179"/>
              <a:ext cx="753629" cy="75362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13"/>
            <p:cNvSpPr/>
            <p:nvPr/>
          </p:nvSpPr>
          <p:spPr>
            <a:xfrm rot="-1779310">
              <a:off x="1763432" y="608505"/>
              <a:ext cx="467236" cy="1657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6" name="Google Shape;36;p13"/>
          <p:cNvSpPr txBox="1">
            <a:spLocks noGrp="1"/>
          </p:cNvSpPr>
          <p:nvPr>
            <p:ph type="title"/>
          </p:nvPr>
        </p:nvSpPr>
        <p:spPr>
          <a:xfrm>
            <a:off x="713162" y="107631"/>
            <a:ext cx="2620526" cy="1634123"/>
          </a:xfrm>
          <a:prstGeom prst="rect">
            <a:avLst/>
          </a:prstGeom>
          <a:noFill/>
          <a:ln>
            <a:noFill/>
          </a:ln>
        </p:spPr>
        <p:txBody>
          <a:bodyPr spcFirstLastPara="1" wrap="square" lIns="0" tIns="45700" rIns="91425" bIns="45700" anchor="ctr" anchorCtr="0">
            <a:normAutofit/>
          </a:bodyPr>
          <a:lstStyle>
            <a:lvl1pPr lvl="0" algn="ctr">
              <a:lnSpc>
                <a:spcPct val="90000"/>
              </a:lnSpc>
              <a:spcBef>
                <a:spcPts val="0"/>
              </a:spcBef>
              <a:spcAft>
                <a:spcPts val="0"/>
              </a:spcAft>
              <a:buClr>
                <a:schemeClr val="lt1"/>
              </a:buClr>
              <a:buSzPts val="4400"/>
              <a:buFont typeface="Calibri"/>
              <a:buNone/>
              <a:defRPr sz="44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5477804" y="1887233"/>
            <a:ext cx="4673431" cy="326062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rgbClr val="000000"/>
              </a:buClr>
              <a:buSzPts val="2400"/>
              <a:buNone/>
              <a:defRPr>
                <a:solidFill>
                  <a:srgbClr val="000000"/>
                </a:solidFill>
              </a:defRPr>
            </a:lvl2pPr>
            <a:lvl3pPr marL="1371600" lvl="2" indent="-228600" algn="l">
              <a:lnSpc>
                <a:spcPct val="90000"/>
              </a:lnSpc>
              <a:spcBef>
                <a:spcPts val="500"/>
              </a:spcBef>
              <a:spcAft>
                <a:spcPts val="0"/>
              </a:spcAft>
              <a:buClr>
                <a:srgbClr val="000000"/>
              </a:buClr>
              <a:buSzPts val="2000"/>
              <a:buNone/>
              <a:defRPr>
                <a:solidFill>
                  <a:srgbClr val="000000"/>
                </a:solidFill>
              </a:defRPr>
            </a:lvl3pPr>
            <a:lvl4pPr marL="1828800" lvl="3" indent="-228600" algn="l">
              <a:lnSpc>
                <a:spcPct val="90000"/>
              </a:lnSpc>
              <a:spcBef>
                <a:spcPts val="500"/>
              </a:spcBef>
              <a:spcAft>
                <a:spcPts val="0"/>
              </a:spcAft>
              <a:buClr>
                <a:srgbClr val="000000"/>
              </a:buClr>
              <a:buSzPts val="1800"/>
              <a:buNone/>
              <a:defRPr>
                <a:solidFill>
                  <a:srgbClr val="000000"/>
                </a:solidFill>
              </a:defRPr>
            </a:lvl4pPr>
            <a:lvl5pPr marL="2286000" lvl="4" indent="-228600" algn="l">
              <a:lnSpc>
                <a:spcPct val="90000"/>
              </a:lnSpc>
              <a:spcBef>
                <a:spcPts val="500"/>
              </a:spcBef>
              <a:spcAft>
                <a:spcPts val="0"/>
              </a:spcAft>
              <a:buClr>
                <a:srgbClr val="000000"/>
              </a:buClr>
              <a:buSzPts val="1800"/>
              <a:buNone/>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3"/>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14"/>
          <p:cNvSpPr>
            <a:spLocks noGrp="1"/>
          </p:cNvSpPr>
          <p:nvPr>
            <p:ph type="body" idx="1"/>
          </p:nvPr>
        </p:nvSpPr>
        <p:spPr>
          <a:xfrm>
            <a:off x="6431372" y="1718016"/>
            <a:ext cx="4569542" cy="4427691"/>
          </a:xfrm>
          <a:prstGeom prst="ellipse">
            <a:avLst/>
          </a:prstGeom>
          <a:noFill/>
          <a:ln w="19050" cap="flat" cmpd="sng">
            <a:solidFill>
              <a:srgbClr val="7F7F7F"/>
            </a:solidFill>
            <a:prstDash val="solid"/>
            <a:round/>
            <a:headEnd type="none" w="sm" len="sm"/>
            <a:tailEnd type="none" w="sm" len="sm"/>
          </a:ln>
        </p:spPr>
        <p:txBody>
          <a:bodyPr spcFirstLastPara="1" wrap="square" lIns="108000" tIns="45700" rIns="91425" bIns="45700" anchor="t" anchorCtr="0">
            <a:normAutofit/>
          </a:bodyPr>
          <a:lstStyle>
            <a:lvl1pPr marL="457200" lvl="0" indent="-228600" algn="ctr">
              <a:lnSpc>
                <a:spcPct val="90000"/>
              </a:lnSpc>
              <a:spcBef>
                <a:spcPts val="1000"/>
              </a:spcBef>
              <a:spcAft>
                <a:spcPts val="0"/>
              </a:spcAft>
              <a:buClr>
                <a:srgbClr val="000000"/>
              </a:buClr>
              <a:buSzPts val="1800"/>
              <a:buNone/>
              <a:defRPr sz="1800">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a:spLocks noGrp="1"/>
          </p:cNvSpPr>
          <p:nvPr>
            <p:ph type="body" idx="2"/>
          </p:nvPr>
        </p:nvSpPr>
        <p:spPr>
          <a:xfrm>
            <a:off x="1205701" y="1718016"/>
            <a:ext cx="4569542" cy="4427691"/>
          </a:xfrm>
          <a:prstGeom prst="ellipse">
            <a:avLst/>
          </a:prstGeom>
          <a:noFill/>
          <a:ln w="19050" cap="flat" cmpd="sng">
            <a:solidFill>
              <a:srgbClr val="7F7F7F"/>
            </a:solidFill>
            <a:prstDash val="solid"/>
            <a:round/>
            <a:headEnd type="none" w="sm" len="sm"/>
            <a:tailEnd type="none" w="sm" len="sm"/>
          </a:ln>
        </p:spPr>
        <p:txBody>
          <a:bodyPr spcFirstLastPara="1" wrap="square" lIns="108000" tIns="45700" rIns="91425" bIns="45700" anchor="t" anchorCtr="0">
            <a:normAutofit/>
          </a:bodyPr>
          <a:lstStyle>
            <a:lvl1pPr marL="457200" lvl="0" indent="-228600" algn="ctr">
              <a:lnSpc>
                <a:spcPct val="90000"/>
              </a:lnSpc>
              <a:spcBef>
                <a:spcPts val="1000"/>
              </a:spcBef>
              <a:spcAft>
                <a:spcPts val="0"/>
              </a:spcAft>
              <a:buClr>
                <a:srgbClr val="000000"/>
              </a:buClr>
              <a:buSzPts val="1800"/>
              <a:buNone/>
              <a:defRPr sz="1800">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title"/>
          </p:nvPr>
        </p:nvSpPr>
        <p:spPr>
          <a:xfrm>
            <a:off x="1987824" y="690410"/>
            <a:ext cx="5221565" cy="667928"/>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rgbClr val="000000"/>
              </a:buClr>
              <a:buSzPts val="2800"/>
              <a:buFont typeface="Calibri"/>
              <a:buNone/>
              <a:defRPr sz="2800" b="1">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3" name="Google Shape;43;p14"/>
          <p:cNvGrpSpPr/>
          <p:nvPr/>
        </p:nvGrpSpPr>
        <p:grpSpPr>
          <a:xfrm rot="9766910">
            <a:off x="20003" y="378986"/>
            <a:ext cx="1786097" cy="1531615"/>
            <a:chOff x="423457" y="88179"/>
            <a:chExt cx="2377059" cy="2038377"/>
          </a:xfrm>
        </p:grpSpPr>
        <p:sp>
          <p:nvSpPr>
            <p:cNvPr id="44" name="Google Shape;44;p14"/>
            <p:cNvSpPr/>
            <p:nvPr/>
          </p:nvSpPr>
          <p:spPr>
            <a:xfrm>
              <a:off x="423457" y="409781"/>
              <a:ext cx="1514728" cy="151472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45;p14"/>
            <p:cNvSpPr/>
            <p:nvPr/>
          </p:nvSpPr>
          <p:spPr>
            <a:xfrm>
              <a:off x="1821005" y="1660480"/>
              <a:ext cx="466076" cy="46607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14"/>
            <p:cNvSpPr/>
            <p:nvPr/>
          </p:nvSpPr>
          <p:spPr>
            <a:xfrm rot="2501108">
              <a:off x="1734785" y="1631421"/>
              <a:ext cx="175254" cy="143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14"/>
            <p:cNvSpPr/>
            <p:nvPr/>
          </p:nvSpPr>
          <p:spPr>
            <a:xfrm>
              <a:off x="2046887" y="88179"/>
              <a:ext cx="753629" cy="753629"/>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14"/>
            <p:cNvSpPr/>
            <p:nvPr/>
          </p:nvSpPr>
          <p:spPr>
            <a:xfrm rot="-1779310">
              <a:off x="1763432" y="608505"/>
              <a:ext cx="467236" cy="165711"/>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49" name="Google Shape;49;p14"/>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sp>
        <p:nvSpPr>
          <p:cNvPr id="50" name="Google Shape;50;p14"/>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with Caption">
  <p:cSld name="Image with Caption">
    <p:spTree>
      <p:nvGrpSpPr>
        <p:cNvPr id="1" name="Shape 51"/>
        <p:cNvGrpSpPr/>
        <p:nvPr/>
      </p:nvGrpSpPr>
      <p:grpSpPr>
        <a:xfrm>
          <a:off x="0" y="0"/>
          <a:ext cx="0" cy="0"/>
          <a:chOff x="0" y="0"/>
          <a:chExt cx="0" cy="0"/>
        </a:xfrm>
      </p:grpSpPr>
      <p:sp>
        <p:nvSpPr>
          <p:cNvPr id="52" name="Google Shape;52;p15"/>
          <p:cNvSpPr txBox="1">
            <a:spLocks noGrp="1"/>
          </p:cNvSpPr>
          <p:nvPr>
            <p:ph type="body" idx="1"/>
          </p:nvPr>
        </p:nvSpPr>
        <p:spPr>
          <a:xfrm>
            <a:off x="7214454" y="2362070"/>
            <a:ext cx="4229834" cy="20144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800"/>
              <a:buNone/>
              <a:defRPr sz="1800">
                <a:solidFill>
                  <a:srgbClr val="000000"/>
                </a:solidFill>
              </a:defRPr>
            </a:lvl1pPr>
            <a:lvl2pPr marL="914400" lvl="1" indent="-228600" algn="l">
              <a:lnSpc>
                <a:spcPct val="90000"/>
              </a:lnSpc>
              <a:spcBef>
                <a:spcPts val="500"/>
              </a:spcBef>
              <a:spcAft>
                <a:spcPts val="0"/>
              </a:spcAft>
              <a:buClr>
                <a:srgbClr val="BE88A0"/>
              </a:buClr>
              <a:buSzPts val="2000"/>
              <a:buNone/>
              <a:defRPr sz="2000">
                <a:solidFill>
                  <a:srgbClr val="BE88A0"/>
                </a:solidFill>
              </a:defRPr>
            </a:lvl2pPr>
            <a:lvl3pPr marL="1371600" lvl="2" indent="-228600" algn="l">
              <a:lnSpc>
                <a:spcPct val="90000"/>
              </a:lnSpc>
              <a:spcBef>
                <a:spcPts val="500"/>
              </a:spcBef>
              <a:spcAft>
                <a:spcPts val="0"/>
              </a:spcAft>
              <a:buClr>
                <a:srgbClr val="BE88A0"/>
              </a:buClr>
              <a:buSzPts val="1800"/>
              <a:buNone/>
              <a:defRPr sz="1800">
                <a:solidFill>
                  <a:srgbClr val="BE88A0"/>
                </a:solidFill>
              </a:defRPr>
            </a:lvl3pPr>
            <a:lvl4pPr marL="1828800" lvl="3" indent="-228600" algn="l">
              <a:lnSpc>
                <a:spcPct val="90000"/>
              </a:lnSpc>
              <a:spcBef>
                <a:spcPts val="500"/>
              </a:spcBef>
              <a:spcAft>
                <a:spcPts val="0"/>
              </a:spcAft>
              <a:buClr>
                <a:srgbClr val="BE88A0"/>
              </a:buClr>
              <a:buSzPts val="1600"/>
              <a:buNone/>
              <a:defRPr sz="1600">
                <a:solidFill>
                  <a:srgbClr val="BE88A0"/>
                </a:solidFill>
              </a:defRPr>
            </a:lvl4pPr>
            <a:lvl5pPr marL="2286000" lvl="4" indent="-228600" algn="l">
              <a:lnSpc>
                <a:spcPct val="90000"/>
              </a:lnSpc>
              <a:spcBef>
                <a:spcPts val="500"/>
              </a:spcBef>
              <a:spcAft>
                <a:spcPts val="0"/>
              </a:spcAft>
              <a:buClr>
                <a:srgbClr val="BE88A0"/>
              </a:buClr>
              <a:buSzPts val="1600"/>
              <a:buNone/>
              <a:defRPr sz="1600">
                <a:solidFill>
                  <a:srgbClr val="BE88A0"/>
                </a:solidFill>
              </a:defRPr>
            </a:lvl5pPr>
            <a:lvl6pPr marL="2743200" lvl="5" indent="-228600" algn="l">
              <a:lnSpc>
                <a:spcPct val="90000"/>
              </a:lnSpc>
              <a:spcBef>
                <a:spcPts val="500"/>
              </a:spcBef>
              <a:spcAft>
                <a:spcPts val="0"/>
              </a:spcAft>
              <a:buClr>
                <a:srgbClr val="BE88A0"/>
              </a:buClr>
              <a:buSzPts val="1600"/>
              <a:buNone/>
              <a:defRPr sz="1600">
                <a:solidFill>
                  <a:srgbClr val="BE88A0"/>
                </a:solidFill>
              </a:defRPr>
            </a:lvl6pPr>
            <a:lvl7pPr marL="3200400" lvl="6" indent="-228600" algn="l">
              <a:lnSpc>
                <a:spcPct val="90000"/>
              </a:lnSpc>
              <a:spcBef>
                <a:spcPts val="500"/>
              </a:spcBef>
              <a:spcAft>
                <a:spcPts val="0"/>
              </a:spcAft>
              <a:buClr>
                <a:srgbClr val="BE88A0"/>
              </a:buClr>
              <a:buSzPts val="1600"/>
              <a:buNone/>
              <a:defRPr sz="1600">
                <a:solidFill>
                  <a:srgbClr val="BE88A0"/>
                </a:solidFill>
              </a:defRPr>
            </a:lvl7pPr>
            <a:lvl8pPr marL="3657600" lvl="7" indent="-228600" algn="l">
              <a:lnSpc>
                <a:spcPct val="90000"/>
              </a:lnSpc>
              <a:spcBef>
                <a:spcPts val="500"/>
              </a:spcBef>
              <a:spcAft>
                <a:spcPts val="0"/>
              </a:spcAft>
              <a:buClr>
                <a:srgbClr val="BE88A0"/>
              </a:buClr>
              <a:buSzPts val="1600"/>
              <a:buNone/>
              <a:defRPr sz="1600">
                <a:solidFill>
                  <a:srgbClr val="BE88A0"/>
                </a:solidFill>
              </a:defRPr>
            </a:lvl8pPr>
            <a:lvl9pPr marL="4114800" lvl="8" indent="-228600" algn="l">
              <a:lnSpc>
                <a:spcPct val="90000"/>
              </a:lnSpc>
              <a:spcBef>
                <a:spcPts val="500"/>
              </a:spcBef>
              <a:spcAft>
                <a:spcPts val="0"/>
              </a:spcAft>
              <a:buClr>
                <a:srgbClr val="BE88A0"/>
              </a:buClr>
              <a:buSzPts val="1600"/>
              <a:buNone/>
              <a:defRPr sz="1600">
                <a:solidFill>
                  <a:srgbClr val="BE88A0"/>
                </a:solidFill>
              </a:defRPr>
            </a:lvl9pPr>
          </a:lstStyle>
          <a:p>
            <a:endParaRPr/>
          </a:p>
        </p:txBody>
      </p:sp>
      <p:grpSp>
        <p:nvGrpSpPr>
          <p:cNvPr id="53" name="Google Shape;53;p15"/>
          <p:cNvGrpSpPr/>
          <p:nvPr/>
        </p:nvGrpSpPr>
        <p:grpSpPr>
          <a:xfrm>
            <a:off x="-976365" y="-3135971"/>
            <a:ext cx="11654498" cy="9993971"/>
            <a:chOff x="423457" y="88179"/>
            <a:chExt cx="2377059" cy="2038377"/>
          </a:xfrm>
        </p:grpSpPr>
        <p:sp>
          <p:nvSpPr>
            <p:cNvPr id="54" name="Google Shape;54;p15"/>
            <p:cNvSpPr/>
            <p:nvPr/>
          </p:nvSpPr>
          <p:spPr>
            <a:xfrm>
              <a:off x="423457" y="409781"/>
              <a:ext cx="1514728" cy="1514726"/>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15"/>
            <p:cNvSpPr/>
            <p:nvPr/>
          </p:nvSpPr>
          <p:spPr>
            <a:xfrm>
              <a:off x="1821005" y="1660480"/>
              <a:ext cx="466076" cy="466076"/>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15"/>
            <p:cNvSpPr/>
            <p:nvPr/>
          </p:nvSpPr>
          <p:spPr>
            <a:xfrm rot="2501108">
              <a:off x="1734785" y="1631421"/>
              <a:ext cx="175254" cy="143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15"/>
            <p:cNvSpPr/>
            <p:nvPr/>
          </p:nvSpPr>
          <p:spPr>
            <a:xfrm>
              <a:off x="2046887" y="88179"/>
              <a:ext cx="753629" cy="75362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15"/>
            <p:cNvSpPr/>
            <p:nvPr/>
          </p:nvSpPr>
          <p:spPr>
            <a:xfrm rot="-1779310">
              <a:off x="1763432" y="608505"/>
              <a:ext cx="467236" cy="16571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9" name="Google Shape;59;p15"/>
          <p:cNvSpPr>
            <a:spLocks noGrp="1"/>
          </p:cNvSpPr>
          <p:nvPr>
            <p:ph type="pic" idx="2"/>
          </p:nvPr>
        </p:nvSpPr>
        <p:spPr>
          <a:xfrm>
            <a:off x="-278452" y="-873414"/>
            <a:ext cx="6003958" cy="6055014"/>
          </a:xfrm>
          <a:prstGeom prst="ellipse">
            <a:avLst/>
          </a:prstGeom>
          <a:noFill/>
          <a:ln>
            <a:noFill/>
          </a:ln>
        </p:spPr>
      </p:sp>
      <p:pic>
        <p:nvPicPr>
          <p:cNvPr id="60" name="Google Shape;60;p15"/>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sp>
        <p:nvSpPr>
          <p:cNvPr id="61" name="Google Shape;61;p15"/>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1987824" y="690410"/>
            <a:ext cx="5221565" cy="667928"/>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rgbClr val="000000"/>
              </a:buClr>
              <a:buSzPts val="2800"/>
              <a:buFont typeface="Calibri"/>
              <a:buNone/>
              <a:defRPr sz="28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4" name="Google Shape;64;p16"/>
          <p:cNvGrpSpPr/>
          <p:nvPr/>
        </p:nvGrpSpPr>
        <p:grpSpPr>
          <a:xfrm rot="9766910">
            <a:off x="20003" y="378986"/>
            <a:ext cx="1786097" cy="1531615"/>
            <a:chOff x="423457" y="88179"/>
            <a:chExt cx="2377059" cy="2038377"/>
          </a:xfrm>
        </p:grpSpPr>
        <p:sp>
          <p:nvSpPr>
            <p:cNvPr id="65" name="Google Shape;65;p16"/>
            <p:cNvSpPr/>
            <p:nvPr/>
          </p:nvSpPr>
          <p:spPr>
            <a:xfrm>
              <a:off x="423457" y="409781"/>
              <a:ext cx="1514728" cy="151472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16"/>
            <p:cNvSpPr/>
            <p:nvPr/>
          </p:nvSpPr>
          <p:spPr>
            <a:xfrm>
              <a:off x="1821005" y="1660480"/>
              <a:ext cx="466076" cy="46607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16"/>
            <p:cNvSpPr/>
            <p:nvPr/>
          </p:nvSpPr>
          <p:spPr>
            <a:xfrm rot="2501108">
              <a:off x="1734785" y="1631421"/>
              <a:ext cx="175254" cy="14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16"/>
            <p:cNvSpPr/>
            <p:nvPr/>
          </p:nvSpPr>
          <p:spPr>
            <a:xfrm>
              <a:off x="2046887" y="88179"/>
              <a:ext cx="753629" cy="75362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16"/>
            <p:cNvSpPr/>
            <p:nvPr/>
          </p:nvSpPr>
          <p:spPr>
            <a:xfrm rot="-1779310">
              <a:off x="1763432" y="608505"/>
              <a:ext cx="467236" cy="1657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70" name="Google Shape;70;p16"/>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sp>
        <p:nvSpPr>
          <p:cNvPr id="71" name="Google Shape;71;p16"/>
          <p:cNvSpPr>
            <a:spLocks noGrp="1"/>
          </p:cNvSpPr>
          <p:nvPr>
            <p:ph type="body" idx="1"/>
          </p:nvPr>
        </p:nvSpPr>
        <p:spPr>
          <a:xfrm>
            <a:off x="6431372" y="1718016"/>
            <a:ext cx="4569542" cy="4427691"/>
          </a:xfrm>
          <a:prstGeom prst="ellipse">
            <a:avLst/>
          </a:prstGeom>
          <a:noFill/>
          <a:ln w="19050" cap="flat" cmpd="sng">
            <a:solidFill>
              <a:srgbClr val="7F7F7F"/>
            </a:solidFill>
            <a:prstDash val="solid"/>
            <a:round/>
            <a:headEnd type="none" w="sm" len="sm"/>
            <a:tailEnd type="none" w="sm" len="sm"/>
          </a:ln>
        </p:spPr>
        <p:txBody>
          <a:bodyPr spcFirstLastPara="1" wrap="square" lIns="108000" tIns="45700" rIns="91425" bIns="45700" anchor="t" anchorCtr="0">
            <a:normAutofit/>
          </a:bodyPr>
          <a:lstStyle>
            <a:lvl1pPr marL="457200" lvl="0" indent="-228600" algn="ctr">
              <a:lnSpc>
                <a:spcPct val="90000"/>
              </a:lnSpc>
              <a:spcBef>
                <a:spcPts val="1000"/>
              </a:spcBef>
              <a:spcAft>
                <a:spcPts val="0"/>
              </a:spcAft>
              <a:buClr>
                <a:srgbClr val="000000"/>
              </a:buClr>
              <a:buSzPts val="1800"/>
              <a:buNone/>
              <a:defRPr sz="1800">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6"/>
          <p:cNvSpPr>
            <a:spLocks noGrp="1"/>
          </p:cNvSpPr>
          <p:nvPr>
            <p:ph type="body" idx="2"/>
          </p:nvPr>
        </p:nvSpPr>
        <p:spPr>
          <a:xfrm>
            <a:off x="1205701" y="1718016"/>
            <a:ext cx="4569542" cy="4427691"/>
          </a:xfrm>
          <a:prstGeom prst="ellipse">
            <a:avLst/>
          </a:prstGeom>
          <a:noFill/>
          <a:ln w="19050" cap="flat" cmpd="sng">
            <a:solidFill>
              <a:srgbClr val="7F7F7F"/>
            </a:solidFill>
            <a:prstDash val="solid"/>
            <a:round/>
            <a:headEnd type="none" w="sm" len="sm"/>
            <a:tailEnd type="none" w="sm" len="sm"/>
          </a:ln>
        </p:spPr>
        <p:txBody>
          <a:bodyPr spcFirstLastPara="1" wrap="square" lIns="108000" tIns="45700" rIns="91425" bIns="45700" anchor="t" anchorCtr="0">
            <a:normAutofit/>
          </a:bodyPr>
          <a:lstStyle>
            <a:lvl1pPr marL="457200" lvl="0" indent="-228600" algn="ctr">
              <a:lnSpc>
                <a:spcPct val="90000"/>
              </a:lnSpc>
              <a:spcBef>
                <a:spcPts val="1000"/>
              </a:spcBef>
              <a:spcAft>
                <a:spcPts val="0"/>
              </a:spcAft>
              <a:buClr>
                <a:srgbClr val="000000"/>
              </a:buClr>
              <a:buSzPts val="1800"/>
              <a:buNone/>
              <a:defRPr sz="1800">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6"/>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3911601" y="2843212"/>
            <a:ext cx="3932237" cy="64293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0000"/>
              </a:buClr>
              <a:buSzPts val="3200"/>
              <a:buFont typeface="Calibri"/>
              <a:buNone/>
              <a:defRPr sz="3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6"/>
        <p:cNvGrpSpPr/>
        <p:nvPr/>
      </p:nvGrpSpPr>
      <p:grpSpPr>
        <a:xfrm>
          <a:off x="0" y="0"/>
          <a:ext cx="0" cy="0"/>
          <a:chOff x="0" y="0"/>
          <a:chExt cx="0" cy="0"/>
        </a:xfrm>
      </p:grpSpPr>
      <p:sp>
        <p:nvSpPr>
          <p:cNvPr id="77" name="Google Shape;77;p18"/>
          <p:cNvSpPr>
            <a:spLocks noGrp="1"/>
          </p:cNvSpPr>
          <p:nvPr>
            <p:ph type="pic" idx="2"/>
          </p:nvPr>
        </p:nvSpPr>
        <p:spPr>
          <a:xfrm>
            <a:off x="-2606533" y="-2480185"/>
            <a:ext cx="8572641" cy="8505430"/>
          </a:xfrm>
          <a:prstGeom prst="ellipse">
            <a:avLst/>
          </a:prstGeom>
          <a:noFill/>
          <a:ln>
            <a:noFill/>
          </a:ln>
        </p:spPr>
      </p:sp>
      <p:sp>
        <p:nvSpPr>
          <p:cNvPr id="78" name="Google Shape;78;p18"/>
          <p:cNvSpPr txBox="1">
            <a:spLocks noGrp="1"/>
          </p:cNvSpPr>
          <p:nvPr>
            <p:ph type="title"/>
          </p:nvPr>
        </p:nvSpPr>
        <p:spPr>
          <a:xfrm>
            <a:off x="790135" y="899698"/>
            <a:ext cx="3542714" cy="87283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 name="Google Shape;79;p18"/>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sp>
        <p:nvSpPr>
          <p:cNvPr id="80" name="Google Shape;80;p18"/>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1987824" y="690410"/>
            <a:ext cx="5221565" cy="667928"/>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rgbClr val="000000"/>
              </a:buClr>
              <a:buSzPts val="2800"/>
              <a:buFont typeface="Calibri"/>
              <a:buNone/>
              <a:defRPr sz="28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body" idx="1"/>
          </p:nvPr>
        </p:nvSpPr>
        <p:spPr>
          <a:xfrm>
            <a:off x="1987823" y="1885951"/>
            <a:ext cx="8545911" cy="337185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000000"/>
              </a:buClr>
              <a:buSzPts val="2000"/>
              <a:buChar char="•"/>
              <a:defRPr sz="2000">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4" name="Google Shape;84;p19"/>
          <p:cNvPicPr preferRelativeResize="0"/>
          <p:nvPr/>
        </p:nvPicPr>
        <p:blipFill rotWithShape="1">
          <a:blip r:embed="rId2">
            <a:alphaModFix/>
          </a:blip>
          <a:srcRect r="43077" b="50043"/>
          <a:stretch/>
        </p:blipFill>
        <p:spPr>
          <a:xfrm>
            <a:off x="10806720" y="5633884"/>
            <a:ext cx="1385279" cy="1224116"/>
          </a:xfrm>
          <a:prstGeom prst="rect">
            <a:avLst/>
          </a:prstGeom>
          <a:noFill/>
          <a:ln>
            <a:noFill/>
          </a:ln>
        </p:spPr>
      </p:pic>
      <p:grpSp>
        <p:nvGrpSpPr>
          <p:cNvPr id="85" name="Google Shape;85;p19"/>
          <p:cNvGrpSpPr/>
          <p:nvPr/>
        </p:nvGrpSpPr>
        <p:grpSpPr>
          <a:xfrm rot="9766910">
            <a:off x="20003" y="378986"/>
            <a:ext cx="1786097" cy="1531615"/>
            <a:chOff x="423457" y="88179"/>
            <a:chExt cx="2377059" cy="2038377"/>
          </a:xfrm>
        </p:grpSpPr>
        <p:sp>
          <p:nvSpPr>
            <p:cNvPr id="86" name="Google Shape;86;p19"/>
            <p:cNvSpPr/>
            <p:nvPr/>
          </p:nvSpPr>
          <p:spPr>
            <a:xfrm>
              <a:off x="423457" y="409781"/>
              <a:ext cx="1514728" cy="151472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19"/>
            <p:cNvSpPr/>
            <p:nvPr/>
          </p:nvSpPr>
          <p:spPr>
            <a:xfrm>
              <a:off x="1821005" y="1660480"/>
              <a:ext cx="466076" cy="46607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19"/>
            <p:cNvSpPr/>
            <p:nvPr/>
          </p:nvSpPr>
          <p:spPr>
            <a:xfrm rot="2501108">
              <a:off x="1734785" y="1631421"/>
              <a:ext cx="175254" cy="14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9"/>
            <p:cNvSpPr/>
            <p:nvPr/>
          </p:nvSpPr>
          <p:spPr>
            <a:xfrm>
              <a:off x="2046887" y="88179"/>
              <a:ext cx="753629" cy="75362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9"/>
            <p:cNvSpPr/>
            <p:nvPr/>
          </p:nvSpPr>
          <p:spPr>
            <a:xfrm rot="-1779310">
              <a:off x="1763432" y="608505"/>
              <a:ext cx="467236" cy="1657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1" name="Google Shape;91;p19"/>
          <p:cNvSpPr txBox="1"/>
          <p:nvPr/>
        </p:nvSpPr>
        <p:spPr>
          <a:xfrm>
            <a:off x="477488" y="6172519"/>
            <a:ext cx="187262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www.share-netbangladesh.org</a:t>
            </a:r>
            <a:endParaRPr sz="105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7" name="Google Shape;197;p1"/>
          <p:cNvSpPr/>
          <p:nvPr/>
        </p:nvSpPr>
        <p:spPr>
          <a:xfrm>
            <a:off x="156386" y="4877327"/>
            <a:ext cx="1022746" cy="10227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91" name="Google Shape;191;p1"/>
          <p:cNvGrpSpPr/>
          <p:nvPr/>
        </p:nvGrpSpPr>
        <p:grpSpPr>
          <a:xfrm>
            <a:off x="5029038" y="4947696"/>
            <a:ext cx="1556812" cy="1477314"/>
            <a:chOff x="5447072" y="4619085"/>
            <a:chExt cx="1924755" cy="1807350"/>
          </a:xfrm>
        </p:grpSpPr>
        <p:sp>
          <p:nvSpPr>
            <p:cNvPr id="192" name="Google Shape;192;p1"/>
            <p:cNvSpPr/>
            <p:nvPr/>
          </p:nvSpPr>
          <p:spPr>
            <a:xfrm>
              <a:off x="5732330" y="4786938"/>
              <a:ext cx="1639497" cy="163949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1"/>
            <p:cNvSpPr/>
            <p:nvPr/>
          </p:nvSpPr>
          <p:spPr>
            <a:xfrm rot="2501108">
              <a:off x="5419043" y="4860560"/>
              <a:ext cx="811770" cy="2247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9" name="Google Shape;189;p1"/>
          <p:cNvSpPr/>
          <p:nvPr/>
        </p:nvSpPr>
        <p:spPr>
          <a:xfrm>
            <a:off x="4343253" y="271789"/>
            <a:ext cx="1201726" cy="120172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p1"/>
          <p:cNvPicPr preferRelativeResize="0">
            <a:picLocks noGrp="1"/>
          </p:cNvPicPr>
          <p:nvPr>
            <p:ph type="pic" idx="2"/>
          </p:nvPr>
        </p:nvPicPr>
        <p:blipFill rotWithShape="1">
          <a:blip r:embed="rId3">
            <a:alphaModFix/>
            <a:extLst>
              <a:ext uri="{BEBA8EAE-BF5A-486C-A8C5-ECC9F3942E4B}">
                <a14:imgProps xmlns:a14="http://schemas.microsoft.com/office/drawing/2010/main">
                  <a14:imgLayer r:embed="rId4">
                    <a14:imgEffect>
                      <a14:saturation sat="0"/>
                    </a14:imgEffect>
                    <a14:imgEffect>
                      <a14:brightnessContrast contrast="20000"/>
                    </a14:imgEffect>
                  </a14:imgLayer>
                </a14:imgProps>
              </a:ext>
            </a:extLst>
          </a:blip>
          <a:srcRect t="38" b="37"/>
          <a:stretch/>
        </p:blipFill>
        <p:spPr>
          <a:xfrm>
            <a:off x="-425081" y="0"/>
            <a:ext cx="6287355" cy="6238061"/>
          </a:xfrm>
          <a:prstGeom prst="rect">
            <a:avLst/>
          </a:prstGeom>
          <a:noFill/>
          <a:ln>
            <a:noFill/>
          </a:ln>
        </p:spPr>
      </p:pic>
      <p:sp>
        <p:nvSpPr>
          <p:cNvPr id="194" name="Google Shape;194;p1"/>
          <p:cNvSpPr txBox="1">
            <a:spLocks noGrp="1"/>
          </p:cNvSpPr>
          <p:nvPr>
            <p:ph type="title"/>
          </p:nvPr>
        </p:nvSpPr>
        <p:spPr>
          <a:xfrm>
            <a:off x="5500616" y="1473515"/>
            <a:ext cx="6201092" cy="2379483"/>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000000"/>
              </a:buClr>
              <a:buSzPts val="4800"/>
              <a:buFont typeface="Calibri"/>
              <a:buNone/>
            </a:pPr>
            <a:r>
              <a:rPr lang="en-US" sz="2800" dirty="0"/>
              <a:t>Challenges and opportunities of </a:t>
            </a:r>
            <a:r>
              <a:rPr lang="en-US" sz="2800" b="1" dirty="0"/>
              <a:t>accessing information on sexual and reproductive health and rights (SRHR) </a:t>
            </a:r>
            <a:r>
              <a:rPr lang="en-US" sz="2800" dirty="0"/>
              <a:t>through digital platforms for young people in Bangladesh</a:t>
            </a:r>
            <a:endParaRPr sz="2800" dirty="0"/>
          </a:p>
        </p:txBody>
      </p:sp>
      <p:sp>
        <p:nvSpPr>
          <p:cNvPr id="195" name="Google Shape;195;p1"/>
          <p:cNvSpPr/>
          <p:nvPr/>
        </p:nvSpPr>
        <p:spPr>
          <a:xfrm>
            <a:off x="3406068" y="5747649"/>
            <a:ext cx="750985" cy="750985"/>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1"/>
          <p:cNvSpPr txBox="1">
            <a:spLocks noGrp="1"/>
          </p:cNvSpPr>
          <p:nvPr>
            <p:ph type="subTitle" idx="1"/>
          </p:nvPr>
        </p:nvSpPr>
        <p:spPr>
          <a:xfrm>
            <a:off x="6371625" y="3854308"/>
            <a:ext cx="5252796" cy="2268834"/>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1500"/>
              <a:buNone/>
            </a:pPr>
            <a:r>
              <a:rPr lang="en-US" sz="1600" b="1" dirty="0"/>
              <a:t>Authors: </a:t>
            </a:r>
            <a:r>
              <a:rPr lang="en-US" sz="1600" dirty="0" err="1"/>
              <a:t>Subas</a:t>
            </a:r>
            <a:r>
              <a:rPr lang="en-US" sz="1600" dirty="0"/>
              <a:t> Biswas, </a:t>
            </a:r>
            <a:r>
              <a:rPr lang="en-US" sz="1600" dirty="0" err="1"/>
              <a:t>Saifa</a:t>
            </a:r>
            <a:r>
              <a:rPr lang="en-US" sz="1600" dirty="0"/>
              <a:t> Raz, Syed Hassan Imtiaz, Md. </a:t>
            </a:r>
            <a:r>
              <a:rPr lang="en-US" sz="1600" dirty="0" err="1"/>
              <a:t>Sajib</a:t>
            </a:r>
            <a:r>
              <a:rPr lang="en-US" sz="1600" dirty="0"/>
              <a:t> Rana, Maruf Rahman, </a:t>
            </a:r>
            <a:r>
              <a:rPr lang="en-US" sz="1600" dirty="0" err="1"/>
              <a:t>Tasfiyah</a:t>
            </a:r>
            <a:r>
              <a:rPr lang="en-US" sz="1600" dirty="0"/>
              <a:t> Jalil, </a:t>
            </a:r>
            <a:endParaRPr sz="1600" dirty="0"/>
          </a:p>
          <a:p>
            <a:pPr marL="0" lvl="0" indent="0" algn="r" rtl="0">
              <a:lnSpc>
                <a:spcPct val="90000"/>
              </a:lnSpc>
              <a:spcBef>
                <a:spcPts val="0"/>
              </a:spcBef>
              <a:spcAft>
                <a:spcPts val="0"/>
              </a:spcAft>
              <a:buSzPts val="1500"/>
              <a:buNone/>
            </a:pPr>
            <a:r>
              <a:rPr lang="en-US" sz="1600" dirty="0"/>
              <a:t>Sabina </a:t>
            </a:r>
            <a:r>
              <a:rPr lang="en-US" sz="1600" dirty="0" err="1"/>
              <a:t>Faiz</a:t>
            </a:r>
            <a:r>
              <a:rPr lang="en-US" sz="1600" dirty="0"/>
              <a:t> Rashid</a:t>
            </a:r>
            <a:endParaRPr sz="1600" dirty="0"/>
          </a:p>
          <a:p>
            <a:pPr marL="0" lvl="0" indent="0" algn="r" rtl="0">
              <a:lnSpc>
                <a:spcPct val="90000"/>
              </a:lnSpc>
              <a:spcBef>
                <a:spcPts val="1000"/>
              </a:spcBef>
              <a:spcAft>
                <a:spcPts val="0"/>
              </a:spcAft>
              <a:buClr>
                <a:srgbClr val="000000"/>
              </a:buClr>
              <a:buSzPts val="1500"/>
              <a:buNone/>
            </a:pPr>
            <a:endParaRPr sz="1600" dirty="0"/>
          </a:p>
        </p:txBody>
      </p:sp>
      <p:sp>
        <p:nvSpPr>
          <p:cNvPr id="199" name="Google Shape;199;p1"/>
          <p:cNvSpPr txBox="1"/>
          <p:nvPr/>
        </p:nvSpPr>
        <p:spPr>
          <a:xfrm>
            <a:off x="4492948" y="5904112"/>
            <a:ext cx="7169866" cy="70784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Date:26 September, 2022</a:t>
            </a:r>
            <a:endParaRPr sz="2000" b="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Share-Net Bangladesh Knowledge Fair 2022</a:t>
            </a:r>
            <a:r>
              <a:rPr lang="en-US" sz="2000" b="1" i="0" u="none" strike="noStrike" cap="none" dirty="0">
                <a:solidFill>
                  <a:srgbClr val="000000"/>
                </a:solidFill>
                <a:latin typeface="Calibri"/>
                <a:ea typeface="Calibri"/>
                <a:cs typeface="Calibri"/>
                <a:sym typeface="Calibri"/>
              </a:rPr>
              <a:t>  </a:t>
            </a:r>
            <a:endParaRPr sz="2000" b="0" i="0" u="none" strike="noStrike" cap="none" dirty="0">
              <a:solidFill>
                <a:srgbClr val="000000"/>
              </a:solidFill>
              <a:latin typeface="Calibri"/>
              <a:ea typeface="Calibri"/>
              <a:cs typeface="Calibri"/>
              <a:sym typeface="Calibri"/>
            </a:endParaRPr>
          </a:p>
        </p:txBody>
      </p:sp>
      <p:pic>
        <p:nvPicPr>
          <p:cNvPr id="200" name="Google Shape;200;p1"/>
          <p:cNvPicPr preferRelativeResize="0"/>
          <p:nvPr/>
        </p:nvPicPr>
        <p:blipFill rotWithShape="1">
          <a:blip r:embed="rId5">
            <a:alphaModFix/>
          </a:blip>
          <a:srcRect/>
          <a:stretch/>
        </p:blipFill>
        <p:spPr>
          <a:xfrm>
            <a:off x="7585195" y="4753300"/>
            <a:ext cx="4077619" cy="720939"/>
          </a:xfrm>
          <a:prstGeom prst="rect">
            <a:avLst/>
          </a:prstGeom>
          <a:noFill/>
          <a:ln>
            <a:noFill/>
          </a:ln>
        </p:spPr>
      </p:pic>
      <p:pic>
        <p:nvPicPr>
          <p:cNvPr id="3" name="Picture 2">
            <a:extLst>
              <a:ext uri="{FF2B5EF4-FFF2-40B4-BE49-F238E27FC236}">
                <a16:creationId xmlns:a16="http://schemas.microsoft.com/office/drawing/2014/main" id="{E43B9D0A-48C0-5303-E4AE-5C01C672DA08}"/>
              </a:ext>
            </a:extLst>
          </p:cNvPr>
          <p:cNvPicPr>
            <a:picLocks noChangeAspect="1"/>
          </p:cNvPicPr>
          <p:nvPr/>
        </p:nvPicPr>
        <p:blipFill>
          <a:blip r:embed="rId6"/>
          <a:stretch>
            <a:fillRect/>
          </a:stretch>
        </p:blipFill>
        <p:spPr>
          <a:xfrm>
            <a:off x="9021575" y="470206"/>
            <a:ext cx="2660631" cy="9430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9"/>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Lst>
          </a:blip>
          <a:srcRect r="22546" b="41762"/>
          <a:stretch/>
        </p:blipFill>
        <p:spPr>
          <a:xfrm>
            <a:off x="14748" y="4083"/>
            <a:ext cx="12153901" cy="6853917"/>
          </a:xfrm>
          <a:prstGeom prst="rect">
            <a:avLst/>
          </a:prstGeom>
          <a:noFill/>
          <a:ln>
            <a:noFill/>
          </a:ln>
        </p:spPr>
      </p:pic>
      <p:grpSp>
        <p:nvGrpSpPr>
          <p:cNvPr id="280" name="Google Shape;280;p9"/>
          <p:cNvGrpSpPr/>
          <p:nvPr/>
        </p:nvGrpSpPr>
        <p:grpSpPr>
          <a:xfrm rot="1851339">
            <a:off x="3904150" y="3957747"/>
            <a:ext cx="2528689" cy="2168403"/>
            <a:chOff x="423456" y="88178"/>
            <a:chExt cx="2377060" cy="2038378"/>
          </a:xfrm>
        </p:grpSpPr>
        <p:sp>
          <p:nvSpPr>
            <p:cNvPr id="281" name="Google Shape;281;p9"/>
            <p:cNvSpPr/>
            <p:nvPr/>
          </p:nvSpPr>
          <p:spPr>
            <a:xfrm>
              <a:off x="423456" y="409780"/>
              <a:ext cx="1514728" cy="15147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p9"/>
            <p:cNvSpPr/>
            <p:nvPr/>
          </p:nvSpPr>
          <p:spPr>
            <a:xfrm>
              <a:off x="1821005" y="1660480"/>
              <a:ext cx="466076" cy="46607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9"/>
            <p:cNvSpPr/>
            <p:nvPr/>
          </p:nvSpPr>
          <p:spPr>
            <a:xfrm rot="2501108">
              <a:off x="1734785" y="1631421"/>
              <a:ext cx="175254" cy="143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9"/>
            <p:cNvSpPr/>
            <p:nvPr/>
          </p:nvSpPr>
          <p:spPr>
            <a:xfrm>
              <a:off x="2046887" y="88178"/>
              <a:ext cx="753629" cy="75362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5" name="Google Shape;285;p9"/>
            <p:cNvSpPr/>
            <p:nvPr/>
          </p:nvSpPr>
          <p:spPr>
            <a:xfrm rot="-1779310">
              <a:off x="1763432" y="608504"/>
              <a:ext cx="467236" cy="1657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86" name="Google Shape;286;p9"/>
          <p:cNvGrpSpPr/>
          <p:nvPr/>
        </p:nvGrpSpPr>
        <p:grpSpPr>
          <a:xfrm rot="-291017">
            <a:off x="404025" y="350239"/>
            <a:ext cx="6069262" cy="5204518"/>
            <a:chOff x="423457" y="88179"/>
            <a:chExt cx="2377059" cy="2038377"/>
          </a:xfrm>
        </p:grpSpPr>
        <p:sp>
          <p:nvSpPr>
            <p:cNvPr id="287" name="Google Shape;287;p9"/>
            <p:cNvSpPr/>
            <p:nvPr/>
          </p:nvSpPr>
          <p:spPr>
            <a:xfrm>
              <a:off x="423457" y="409781"/>
              <a:ext cx="1514728" cy="151472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p9"/>
            <p:cNvSpPr/>
            <p:nvPr/>
          </p:nvSpPr>
          <p:spPr>
            <a:xfrm>
              <a:off x="1821005" y="1660480"/>
              <a:ext cx="466076" cy="46607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p9"/>
            <p:cNvSpPr/>
            <p:nvPr/>
          </p:nvSpPr>
          <p:spPr>
            <a:xfrm rot="2501108">
              <a:off x="1734785" y="1631421"/>
              <a:ext cx="175254" cy="14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0" name="Google Shape;290;p9"/>
            <p:cNvSpPr/>
            <p:nvPr/>
          </p:nvSpPr>
          <p:spPr>
            <a:xfrm>
              <a:off x="2046887" y="88179"/>
              <a:ext cx="753629" cy="75362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p9"/>
            <p:cNvSpPr/>
            <p:nvPr/>
          </p:nvSpPr>
          <p:spPr>
            <a:xfrm rot="-1779310">
              <a:off x="1763432" y="608505"/>
              <a:ext cx="467236" cy="1657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92" name="Google Shape;292;p9"/>
          <p:cNvSpPr txBox="1">
            <a:spLocks noGrp="1"/>
          </p:cNvSpPr>
          <p:nvPr>
            <p:ph type="title"/>
          </p:nvPr>
        </p:nvSpPr>
        <p:spPr>
          <a:xfrm>
            <a:off x="1157399" y="2738286"/>
            <a:ext cx="2502121" cy="79104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Calibri"/>
              <a:buNone/>
            </a:pPr>
            <a:r>
              <a:rPr lang="en-US" sz="3600" dirty="0">
                <a:solidFill>
                  <a:schemeClr val="lt1"/>
                </a:solidFill>
              </a:rPr>
              <a:t>THANK YOU </a:t>
            </a:r>
            <a:endParaRPr dirty="0"/>
          </a:p>
        </p:txBody>
      </p:sp>
      <p:sp>
        <p:nvSpPr>
          <p:cNvPr id="293" name="Google Shape;293;p9"/>
          <p:cNvSpPr/>
          <p:nvPr/>
        </p:nvSpPr>
        <p:spPr>
          <a:xfrm>
            <a:off x="2583764" y="185875"/>
            <a:ext cx="365932" cy="36593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p9"/>
          <p:cNvSpPr/>
          <p:nvPr/>
        </p:nvSpPr>
        <p:spPr>
          <a:xfrm>
            <a:off x="1382422" y="572458"/>
            <a:ext cx="533136" cy="5331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9"/>
          <p:cNvSpPr/>
          <p:nvPr/>
        </p:nvSpPr>
        <p:spPr>
          <a:xfrm>
            <a:off x="3386040" y="741567"/>
            <a:ext cx="728055" cy="72805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9"/>
          <p:cNvSpPr txBox="1"/>
          <p:nvPr/>
        </p:nvSpPr>
        <p:spPr>
          <a:xfrm>
            <a:off x="6837586" y="5855539"/>
            <a:ext cx="5389955" cy="79104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r>
              <a:rPr lang="en-US" sz="2400" b="1" i="1" u="none" strike="noStrike" cap="none" dirty="0">
                <a:solidFill>
                  <a:schemeClr val="lt1"/>
                </a:solidFill>
                <a:latin typeface="Calibri"/>
                <a:ea typeface="Calibri"/>
                <a:cs typeface="Calibri"/>
                <a:sym typeface="Calibri"/>
              </a:rPr>
              <a:t>Acknowledgement: </a:t>
            </a:r>
            <a:r>
              <a:rPr lang="en-US" sz="2400" b="0" i="1" u="none" strike="noStrike" cap="none" dirty="0">
                <a:solidFill>
                  <a:schemeClr val="lt1"/>
                </a:solidFill>
                <a:latin typeface="Calibri"/>
                <a:ea typeface="Calibri"/>
                <a:cs typeface="Calibri"/>
                <a:sym typeface="Calibri"/>
              </a:rPr>
              <a:t>RHRN2 Bangladesh Coalition Partners, Study participants </a:t>
            </a:r>
            <a:endParaRPr sz="3200" b="0" i="0" u="none" strike="noStrike" cap="none" dirty="0">
              <a:solidFill>
                <a:srgbClr val="000000"/>
              </a:solidFill>
              <a:latin typeface="Calibri"/>
              <a:ea typeface="Calibri"/>
              <a:cs typeface="Calibri"/>
              <a:sym typeface="Calibri"/>
            </a:endParaRPr>
          </a:p>
        </p:txBody>
      </p:sp>
      <p:sp>
        <p:nvSpPr>
          <p:cNvPr id="297" name="Google Shape;297;p9"/>
          <p:cNvSpPr txBox="1"/>
          <p:nvPr/>
        </p:nvSpPr>
        <p:spPr>
          <a:xfrm>
            <a:off x="339245" y="5816091"/>
            <a:ext cx="5389955" cy="79104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r>
              <a:rPr lang="en-US" sz="2000" b="0" u="none" strike="noStrike" cap="none" dirty="0">
                <a:solidFill>
                  <a:schemeClr val="lt1"/>
                </a:solidFill>
                <a:latin typeface="Calibri"/>
                <a:ea typeface="Calibri"/>
                <a:cs typeface="Calibri"/>
                <a:sym typeface="Calibri"/>
              </a:rPr>
              <a:t>Photo credit: </a:t>
            </a:r>
            <a:r>
              <a:rPr lang="en-US" sz="2000" b="0" u="none" strike="noStrike" cap="none" dirty="0" err="1">
                <a:solidFill>
                  <a:schemeClr val="lt1"/>
                </a:solidFill>
                <a:latin typeface="Calibri"/>
                <a:ea typeface="Calibri"/>
                <a:cs typeface="Calibri"/>
                <a:sym typeface="Calibri"/>
              </a:rPr>
              <a:t>Subas</a:t>
            </a:r>
            <a:r>
              <a:rPr lang="en-US" sz="2000" b="0" u="none" strike="noStrike" cap="none" dirty="0">
                <a:solidFill>
                  <a:schemeClr val="lt1"/>
                </a:solidFill>
                <a:latin typeface="Calibri"/>
                <a:ea typeface="Calibri"/>
                <a:cs typeface="Calibri"/>
                <a:sym typeface="Calibri"/>
              </a:rPr>
              <a:t> Biswas</a:t>
            </a:r>
            <a:endParaRPr sz="2800" b="0" u="none" strike="noStrike" cap="none"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
          <p:cNvSpPr txBox="1">
            <a:spLocks noGrp="1"/>
          </p:cNvSpPr>
          <p:nvPr>
            <p:ph type="title"/>
          </p:nvPr>
        </p:nvSpPr>
        <p:spPr>
          <a:xfrm>
            <a:off x="1931554" y="738820"/>
            <a:ext cx="2710784" cy="667928"/>
          </a:xfrm>
          <a:prstGeom prst="rect">
            <a:avLst/>
          </a:prstGeom>
          <a:noFill/>
          <a:ln>
            <a:noFill/>
          </a:ln>
        </p:spPr>
        <p:txBody>
          <a:bodyPr spcFirstLastPara="1" wrap="square" lIns="0" tIns="45700" rIns="91425" bIns="45700" anchor="ctr" anchorCtr="0">
            <a:noAutofit/>
          </a:bodyPr>
          <a:lstStyle/>
          <a:p>
            <a:pPr marL="0" lvl="0" indent="0" rtl="0">
              <a:lnSpc>
                <a:spcPct val="90000"/>
              </a:lnSpc>
              <a:spcBef>
                <a:spcPts val="0"/>
              </a:spcBef>
              <a:spcAft>
                <a:spcPts val="0"/>
              </a:spcAft>
              <a:buClr>
                <a:srgbClr val="000000"/>
              </a:buClr>
              <a:buSzPts val="4400"/>
              <a:buFont typeface="Calibri"/>
              <a:buNone/>
            </a:pPr>
            <a:r>
              <a:rPr lang="en-US" sz="3600" b="1" dirty="0">
                <a:solidFill>
                  <a:schemeClr val="accent4"/>
                </a:solidFill>
              </a:rPr>
              <a:t>Background</a:t>
            </a:r>
            <a:endParaRPr sz="3600" b="1" dirty="0">
              <a:solidFill>
                <a:schemeClr val="accent4"/>
              </a:solidFill>
            </a:endParaRPr>
          </a:p>
        </p:txBody>
      </p:sp>
      <p:sp>
        <p:nvSpPr>
          <p:cNvPr id="207" name="Google Shape;207;p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indent="-190500" algn="l" rtl="0">
              <a:lnSpc>
                <a:spcPct val="90000"/>
              </a:lnSpc>
              <a:spcBef>
                <a:spcPts val="1000"/>
              </a:spcBef>
              <a:spcAft>
                <a:spcPts val="0"/>
              </a:spcAft>
              <a:buClr>
                <a:srgbClr val="000000"/>
              </a:buClr>
              <a:buSzPts val="2400"/>
              <a:buFont typeface="Arial"/>
              <a:buNone/>
            </a:pPr>
            <a:endParaRPr/>
          </a:p>
          <a:p>
            <a:pPr marL="0" lvl="0" indent="0" algn="l" rtl="0">
              <a:lnSpc>
                <a:spcPct val="90000"/>
              </a:lnSpc>
              <a:spcBef>
                <a:spcPts val="1000"/>
              </a:spcBef>
              <a:spcAft>
                <a:spcPts val="0"/>
              </a:spcAft>
              <a:buClr>
                <a:schemeClr val="lt1"/>
              </a:buClr>
              <a:buSzPts val="2400"/>
              <a:buNone/>
            </a:pPr>
            <a:endParaRPr sz="2400">
              <a:solidFill>
                <a:srgbClr val="000000"/>
              </a:solidFill>
            </a:endParaRPr>
          </a:p>
          <a:p>
            <a:pPr marL="342900" lvl="0" indent="-190500" algn="l" rtl="0">
              <a:lnSpc>
                <a:spcPct val="90000"/>
              </a:lnSpc>
              <a:spcBef>
                <a:spcPts val="1000"/>
              </a:spcBef>
              <a:spcAft>
                <a:spcPts val="0"/>
              </a:spcAft>
              <a:buClr>
                <a:schemeClr val="lt1"/>
              </a:buClr>
              <a:buSzPts val="2400"/>
              <a:buFont typeface="Arial"/>
              <a:buNone/>
            </a:pPr>
            <a:endParaRPr sz="2400">
              <a:solidFill>
                <a:srgbClr val="000000"/>
              </a:solidFill>
            </a:endParaRPr>
          </a:p>
        </p:txBody>
      </p:sp>
      <p:sp>
        <p:nvSpPr>
          <p:cNvPr id="208" name="Google Shape;208;p2"/>
          <p:cNvSpPr/>
          <p:nvPr/>
        </p:nvSpPr>
        <p:spPr>
          <a:xfrm>
            <a:off x="8161977" y="2017760"/>
            <a:ext cx="3768632" cy="3493262"/>
          </a:xfrm>
          <a:prstGeom prst="ellipse">
            <a:avLst/>
          </a:prstGeom>
          <a:solidFill>
            <a:schemeClr val="accent4"/>
          </a:solidFill>
          <a:ln>
            <a:noFill/>
          </a:ln>
        </p:spPr>
        <p:txBody>
          <a:bodyPr spcFirstLastPara="1" wrap="square" lIns="91425" tIns="45700" rIns="91425" bIns="45700" anchor="ctr" anchorCtr="0">
            <a:noAutofit/>
          </a:bodyPr>
          <a:lstStyle/>
          <a:p>
            <a:pPr marR="0" lvl="0" rtl="0">
              <a:lnSpc>
                <a:spcPct val="100000"/>
              </a:lnSpc>
              <a:spcBef>
                <a:spcPts val="0"/>
              </a:spcBef>
              <a:spcAft>
                <a:spcPts val="0"/>
              </a:spcAft>
              <a:buClr>
                <a:srgbClr val="000000"/>
              </a:buClr>
              <a:buSzPts val="2000"/>
            </a:pPr>
            <a:r>
              <a:rPr lang="en-US" sz="2000" b="0" i="0" u="none" strike="noStrike" cap="none" dirty="0">
                <a:solidFill>
                  <a:srgbClr val="000000"/>
                </a:solidFill>
                <a:latin typeface="Calibri"/>
                <a:ea typeface="Calibri"/>
                <a:cs typeface="Calibri"/>
                <a:sym typeface="Calibri"/>
              </a:rPr>
              <a:t>Digital platforms have great potential to inform th</a:t>
            </a:r>
            <a:r>
              <a:rPr lang="en-US" sz="2000" dirty="0">
                <a:latin typeface="Calibri"/>
                <a:ea typeface="Calibri"/>
                <a:cs typeface="Calibri"/>
                <a:sym typeface="Calibri"/>
              </a:rPr>
              <a:t>is</a:t>
            </a:r>
            <a:r>
              <a:rPr lang="en-US" sz="2000" b="0" i="0" u="none" strike="noStrike" cap="none" dirty="0">
                <a:solidFill>
                  <a:srgbClr val="000000"/>
                </a:solidFill>
                <a:latin typeface="Calibri"/>
                <a:ea typeface="Calibri"/>
                <a:cs typeface="Calibri"/>
                <a:sym typeface="Calibri"/>
              </a:rPr>
              <a:t> population about critical and sensitive SRHR related information</a:t>
            </a:r>
            <a:endParaRPr sz="2000" b="0" i="0" u="none" strike="noStrike" cap="none" dirty="0">
              <a:solidFill>
                <a:srgbClr val="000000"/>
              </a:solidFill>
              <a:latin typeface="Calibri"/>
              <a:ea typeface="Calibri"/>
              <a:cs typeface="Calibri"/>
              <a:sym typeface="Calibri"/>
            </a:endParaRPr>
          </a:p>
        </p:txBody>
      </p:sp>
      <p:sp>
        <p:nvSpPr>
          <p:cNvPr id="211" name="Google Shape;211;p2"/>
          <p:cNvSpPr/>
          <p:nvPr/>
        </p:nvSpPr>
        <p:spPr>
          <a:xfrm>
            <a:off x="1486896" y="1718016"/>
            <a:ext cx="5304969" cy="440116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accent4"/>
              </a:buClr>
              <a:buSzPts val="2000"/>
            </a:pPr>
            <a:r>
              <a:rPr lang="en-US" sz="2000" b="1" i="0" u="none" strike="noStrike" cap="none" dirty="0">
                <a:solidFill>
                  <a:srgbClr val="000000"/>
                </a:solidFill>
                <a:latin typeface="Calibri"/>
                <a:ea typeface="Calibri"/>
                <a:cs typeface="Calibri"/>
                <a:sym typeface="Calibri"/>
              </a:rPr>
              <a:t>Accessing information and services regarding SRHR - a major challenge to the adolescent and young population in Bangladesh</a:t>
            </a:r>
            <a:endParaRPr b="1" dirty="0"/>
          </a:p>
          <a:p>
            <a:pPr marL="342900" marR="0" lvl="0" indent="-342900" algn="l" rtl="0">
              <a:lnSpc>
                <a:spcPct val="100000"/>
              </a:lnSpc>
              <a:spcBef>
                <a:spcPts val="1200"/>
              </a:spcBef>
              <a:spcAft>
                <a:spcPts val="0"/>
              </a:spcAft>
              <a:buClr>
                <a:schemeClr val="accent4"/>
              </a:buClr>
              <a:buSzPts val="2000"/>
              <a:buFont typeface="Arial" panose="020B0604020202020204" pitchFamily="34" charset="0"/>
              <a:buChar char="•"/>
            </a:pPr>
            <a:r>
              <a:rPr lang="en-US" sz="2000" b="0" i="0" u="none" strike="noStrike" cap="none" dirty="0">
                <a:solidFill>
                  <a:srgbClr val="000000"/>
                </a:solidFill>
                <a:latin typeface="Calibri"/>
                <a:ea typeface="Calibri"/>
                <a:cs typeface="Calibri"/>
                <a:sym typeface="Calibri"/>
              </a:rPr>
              <a:t>Absence of comprehensive sexuality education</a:t>
            </a:r>
            <a:endParaRPr dirty="0"/>
          </a:p>
          <a:p>
            <a:pPr marL="342900" marR="0" lvl="0" indent="-342900" algn="l" rtl="0">
              <a:lnSpc>
                <a:spcPct val="100000"/>
              </a:lnSpc>
              <a:spcBef>
                <a:spcPts val="1200"/>
              </a:spcBef>
              <a:spcAft>
                <a:spcPts val="0"/>
              </a:spcAft>
              <a:buClr>
                <a:schemeClr val="accent4"/>
              </a:buClr>
              <a:buSzPts val="2000"/>
              <a:buFont typeface="Arial" panose="020B0604020202020204" pitchFamily="34" charset="0"/>
              <a:buChar char="•"/>
            </a:pPr>
            <a:r>
              <a:rPr lang="en-US" sz="2000" b="0" i="0" u="none" strike="noStrike" cap="none" dirty="0">
                <a:solidFill>
                  <a:srgbClr val="000000"/>
                </a:solidFill>
                <a:latin typeface="Calibri"/>
                <a:ea typeface="Calibri"/>
                <a:cs typeface="Calibri"/>
                <a:sym typeface="Calibri"/>
              </a:rPr>
              <a:t>Shame, stigma, taboos, myths and silence </a:t>
            </a:r>
            <a:r>
              <a:rPr lang="en-US" sz="2000" dirty="0">
                <a:latin typeface="Calibri"/>
                <a:ea typeface="Calibri"/>
                <a:cs typeface="Calibri"/>
                <a:sym typeface="Calibri"/>
              </a:rPr>
              <a:t>around</a:t>
            </a:r>
            <a:r>
              <a:rPr lang="en-US" sz="2000" b="0" i="0" u="none" strike="noStrike" cap="none" dirty="0">
                <a:solidFill>
                  <a:srgbClr val="000000"/>
                </a:solidFill>
                <a:latin typeface="Calibri"/>
                <a:ea typeface="Calibri"/>
                <a:cs typeface="Calibri"/>
                <a:sym typeface="Calibri"/>
              </a:rPr>
              <a:t> discussions </a:t>
            </a:r>
            <a:r>
              <a:rPr lang="en-US" sz="2000" dirty="0">
                <a:latin typeface="Calibri"/>
                <a:ea typeface="Calibri"/>
                <a:cs typeface="Calibri"/>
                <a:sym typeface="Calibri"/>
              </a:rPr>
              <a:t>on</a:t>
            </a:r>
            <a:r>
              <a:rPr lang="en-US" sz="2000" b="0" i="0" u="none" strike="noStrike" cap="none" dirty="0">
                <a:solidFill>
                  <a:srgbClr val="000000"/>
                </a:solidFill>
                <a:latin typeface="Calibri"/>
                <a:ea typeface="Calibri"/>
                <a:cs typeface="Calibri"/>
                <a:sym typeface="Calibri"/>
              </a:rPr>
              <a:t> SRHR issues</a:t>
            </a:r>
            <a:endParaRPr dirty="0"/>
          </a:p>
          <a:p>
            <a:pPr marL="342900" marR="0" lvl="0" indent="-342900" algn="l" rtl="0">
              <a:lnSpc>
                <a:spcPct val="100000"/>
              </a:lnSpc>
              <a:spcBef>
                <a:spcPts val="1200"/>
              </a:spcBef>
              <a:spcAft>
                <a:spcPts val="0"/>
              </a:spcAft>
              <a:buClr>
                <a:schemeClr val="accent4"/>
              </a:buClr>
              <a:buSzPts val="2000"/>
              <a:buFont typeface="Arial" panose="020B0604020202020204" pitchFamily="34" charset="0"/>
              <a:buChar char="•"/>
            </a:pPr>
            <a:r>
              <a:rPr lang="en-US" sz="2000" b="0" i="0" u="none" strike="noStrike" cap="none" dirty="0">
                <a:solidFill>
                  <a:srgbClr val="000000"/>
                </a:solidFill>
                <a:latin typeface="Calibri"/>
                <a:ea typeface="Calibri"/>
                <a:cs typeface="Calibri"/>
                <a:sym typeface="Calibri"/>
              </a:rPr>
              <a:t>Offline activities not always supporting privacy, confidentiality</a:t>
            </a:r>
            <a:r>
              <a:rPr lang="en-US" sz="2000" dirty="0">
                <a:latin typeface="Calibri"/>
                <a:ea typeface="Calibri"/>
                <a:cs typeface="Calibri"/>
                <a:sym typeface="Calibri"/>
              </a:rPr>
              <a:t> and </a:t>
            </a:r>
            <a:r>
              <a:rPr lang="en-US" sz="2000" b="0" i="0" u="none" strike="noStrike" cap="none" dirty="0">
                <a:solidFill>
                  <a:srgbClr val="000000"/>
                </a:solidFill>
                <a:latin typeface="Calibri"/>
                <a:ea typeface="Calibri"/>
                <a:cs typeface="Calibri"/>
                <a:sym typeface="Calibri"/>
              </a:rPr>
              <a:t>convenience of accessing information</a:t>
            </a:r>
            <a:endParaRPr dirty="0"/>
          </a:p>
          <a:p>
            <a:pPr marR="0" lvl="0" algn="l" rtl="0">
              <a:lnSpc>
                <a:spcPct val="100000"/>
              </a:lnSpc>
              <a:spcBef>
                <a:spcPts val="1200"/>
              </a:spcBef>
              <a:spcAft>
                <a:spcPts val="0"/>
              </a:spcAft>
              <a:buClr>
                <a:schemeClr val="accent4"/>
              </a:buClr>
              <a:buSzPts val="2000"/>
            </a:pPr>
            <a:r>
              <a:rPr lang="en-US" sz="2000" b="1" i="0" u="none" strike="noStrike" cap="none" dirty="0">
                <a:solidFill>
                  <a:srgbClr val="000000"/>
                </a:solidFill>
                <a:latin typeface="Calibri"/>
                <a:ea typeface="Calibri"/>
                <a:cs typeface="Calibri"/>
                <a:sym typeface="Calibri"/>
              </a:rPr>
              <a:t>Lacking information and service negatively impacts their health and wellbeing</a:t>
            </a:r>
            <a:endParaRPr b="1" dirty="0"/>
          </a:p>
        </p:txBody>
      </p:sp>
      <p:sp>
        <p:nvSpPr>
          <p:cNvPr id="212" name="Google Shape;212;p2"/>
          <p:cNvSpPr/>
          <p:nvPr/>
        </p:nvSpPr>
        <p:spPr>
          <a:xfrm>
            <a:off x="6791865" y="3218857"/>
            <a:ext cx="1129663" cy="914400"/>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 name="Google Shape;267;p8">
            <a:extLst>
              <a:ext uri="{FF2B5EF4-FFF2-40B4-BE49-F238E27FC236}">
                <a16:creationId xmlns:a16="http://schemas.microsoft.com/office/drawing/2014/main" id="{513E07F3-6F7F-4C17-8FE0-49019EF674D2}"/>
              </a:ext>
            </a:extLst>
          </p:cNvPr>
          <p:cNvSpPr/>
          <p:nvPr/>
        </p:nvSpPr>
        <p:spPr>
          <a:xfrm>
            <a:off x="7604185" y="5937159"/>
            <a:ext cx="634685" cy="63468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Google Shape;269;p8">
            <a:extLst>
              <a:ext uri="{FF2B5EF4-FFF2-40B4-BE49-F238E27FC236}">
                <a16:creationId xmlns:a16="http://schemas.microsoft.com/office/drawing/2014/main" id="{8E8774C8-F2A8-65D0-2FEB-DC8DD6040371}"/>
              </a:ext>
            </a:extLst>
          </p:cNvPr>
          <p:cNvSpPr/>
          <p:nvPr/>
        </p:nvSpPr>
        <p:spPr>
          <a:xfrm>
            <a:off x="-396497" y="3953736"/>
            <a:ext cx="1142326" cy="114232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 name="Google Shape;270;p8">
            <a:extLst>
              <a:ext uri="{FF2B5EF4-FFF2-40B4-BE49-F238E27FC236}">
                <a16:creationId xmlns:a16="http://schemas.microsoft.com/office/drawing/2014/main" id="{F6DB0267-09FF-E097-5F3D-2056E9B7BB5F}"/>
              </a:ext>
            </a:extLst>
          </p:cNvPr>
          <p:cNvSpPr/>
          <p:nvPr/>
        </p:nvSpPr>
        <p:spPr>
          <a:xfrm>
            <a:off x="10073995" y="393605"/>
            <a:ext cx="750985" cy="750985"/>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269;p8">
            <a:extLst>
              <a:ext uri="{FF2B5EF4-FFF2-40B4-BE49-F238E27FC236}">
                <a16:creationId xmlns:a16="http://schemas.microsoft.com/office/drawing/2014/main" id="{7267ADB7-F386-77DA-F794-81DAC20561DE}"/>
              </a:ext>
            </a:extLst>
          </p:cNvPr>
          <p:cNvSpPr/>
          <p:nvPr/>
        </p:nvSpPr>
        <p:spPr>
          <a:xfrm>
            <a:off x="10824980" y="766639"/>
            <a:ext cx="1142326" cy="114232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p3"/>
          <p:cNvSpPr txBox="1">
            <a:spLocks noGrp="1"/>
          </p:cNvSpPr>
          <p:nvPr>
            <p:ph type="title"/>
          </p:nvPr>
        </p:nvSpPr>
        <p:spPr>
          <a:xfrm>
            <a:off x="1987825" y="690410"/>
            <a:ext cx="2330958" cy="667928"/>
          </a:xfrm>
          <a:prstGeom prst="rect">
            <a:avLst/>
          </a:prstGeom>
          <a:noFill/>
          <a:ln>
            <a:noFill/>
          </a:ln>
        </p:spPr>
        <p:txBody>
          <a:bodyPr spcFirstLastPara="1" wrap="square" lIns="0" tIns="45700" rIns="91425" bIns="45700" anchor="ctr" anchorCtr="0">
            <a:normAutofit/>
          </a:bodyPr>
          <a:lstStyle/>
          <a:p>
            <a:pPr marL="0" lvl="0" indent="0" rtl="0">
              <a:lnSpc>
                <a:spcPct val="90000"/>
              </a:lnSpc>
              <a:spcBef>
                <a:spcPts val="0"/>
              </a:spcBef>
              <a:spcAft>
                <a:spcPts val="0"/>
              </a:spcAft>
              <a:buClr>
                <a:srgbClr val="000000"/>
              </a:buClr>
              <a:buSzPts val="4400"/>
              <a:buFont typeface="Calibri"/>
              <a:buNone/>
            </a:pPr>
            <a:r>
              <a:rPr lang="en-US" sz="3600" b="1" dirty="0">
                <a:solidFill>
                  <a:schemeClr val="accent1"/>
                </a:solidFill>
              </a:rPr>
              <a:t>Objectives</a:t>
            </a:r>
            <a:endParaRPr sz="3600" b="1" dirty="0">
              <a:solidFill>
                <a:schemeClr val="accent1"/>
              </a:solidFill>
            </a:endParaRPr>
          </a:p>
        </p:txBody>
      </p:sp>
      <p:sp>
        <p:nvSpPr>
          <p:cNvPr id="219" name="Google Shape;219;p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endParaRPr dirty="0"/>
          </a:p>
          <a:p>
            <a:pPr marL="0" lvl="0" indent="0" algn="l" rtl="0">
              <a:lnSpc>
                <a:spcPct val="90000"/>
              </a:lnSpc>
              <a:spcBef>
                <a:spcPts val="1000"/>
              </a:spcBef>
              <a:spcAft>
                <a:spcPts val="0"/>
              </a:spcAft>
              <a:buClr>
                <a:schemeClr val="lt1"/>
              </a:buClr>
              <a:buSzPts val="2400"/>
              <a:buNone/>
            </a:pPr>
            <a:endParaRPr sz="2400" dirty="0">
              <a:solidFill>
                <a:srgbClr val="000000"/>
              </a:solidFill>
            </a:endParaRPr>
          </a:p>
        </p:txBody>
      </p:sp>
      <p:sp>
        <p:nvSpPr>
          <p:cNvPr id="220" name="Google Shape;220;p3"/>
          <p:cNvSpPr/>
          <p:nvPr/>
        </p:nvSpPr>
        <p:spPr>
          <a:xfrm>
            <a:off x="10176867" y="5444418"/>
            <a:ext cx="634685" cy="63468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3"/>
          <p:cNvSpPr/>
          <p:nvPr/>
        </p:nvSpPr>
        <p:spPr>
          <a:xfrm>
            <a:off x="10767411" y="579422"/>
            <a:ext cx="1033633" cy="103363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3" name="Google Shape;223;p3"/>
          <p:cNvSpPr/>
          <p:nvPr/>
        </p:nvSpPr>
        <p:spPr>
          <a:xfrm>
            <a:off x="7458601" y="4869452"/>
            <a:ext cx="750985" cy="750985"/>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3"/>
          <p:cNvSpPr/>
          <p:nvPr/>
        </p:nvSpPr>
        <p:spPr>
          <a:xfrm>
            <a:off x="1387931" y="1908000"/>
            <a:ext cx="7193361" cy="2092840"/>
          </a:xfrm>
          <a:prstGeom prst="rect">
            <a:avLst/>
          </a:prstGeom>
          <a:noFill/>
          <a:ln>
            <a:noFill/>
          </a:ln>
        </p:spPr>
        <p:txBody>
          <a:bodyPr spcFirstLastPara="1" wrap="square" lIns="91425" tIns="45700" rIns="91425" bIns="45700" anchor="t" anchorCtr="0">
            <a:spAutoFit/>
          </a:bodyPr>
          <a:lstStyle/>
          <a:p>
            <a:pPr marL="693737" marR="0" lvl="1" indent="-342900" algn="l" rtl="0">
              <a:lnSpc>
                <a:spcPct val="100000"/>
              </a:lnSpc>
              <a:spcBef>
                <a:spcPts val="0"/>
              </a:spcBef>
              <a:spcAft>
                <a:spcPts val="0"/>
              </a:spcAft>
              <a:buClr>
                <a:schemeClr val="accent1"/>
              </a:buClr>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To explore current practice, attitude and experience in using digital platforms for seeking SRHR related information by adolescents and youth</a:t>
            </a:r>
            <a:endParaRPr dirty="0"/>
          </a:p>
          <a:p>
            <a:pPr marL="693737" marR="0" lvl="1" indent="-342900" algn="l" rtl="0">
              <a:lnSpc>
                <a:spcPct val="100000"/>
              </a:lnSpc>
              <a:spcBef>
                <a:spcPts val="1200"/>
              </a:spcBef>
              <a:spcAft>
                <a:spcPts val="0"/>
              </a:spcAft>
              <a:buClr>
                <a:schemeClr val="accent1"/>
              </a:buClr>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To identify challenges and opportunities  </a:t>
            </a:r>
            <a:endParaRPr sz="2400" b="0" i="0" u="none" strike="noStrike" cap="none" dirty="0">
              <a:solidFill>
                <a:srgbClr val="000000"/>
              </a:solidFill>
              <a:latin typeface="Calibri"/>
              <a:ea typeface="Calibri"/>
              <a:cs typeface="Calibri"/>
              <a:sym typeface="Calibri"/>
            </a:endParaRPr>
          </a:p>
        </p:txBody>
      </p:sp>
      <p:sp>
        <p:nvSpPr>
          <p:cNvPr id="3" name="Google Shape;221;p3">
            <a:extLst>
              <a:ext uri="{FF2B5EF4-FFF2-40B4-BE49-F238E27FC236}">
                <a16:creationId xmlns:a16="http://schemas.microsoft.com/office/drawing/2014/main" id="{EEF0C8B8-A8E0-BEBB-63F9-DF2CC15C95AC}"/>
              </a:ext>
            </a:extLst>
          </p:cNvPr>
          <p:cNvSpPr/>
          <p:nvPr/>
        </p:nvSpPr>
        <p:spPr>
          <a:xfrm>
            <a:off x="3285150" y="5244945"/>
            <a:ext cx="1033633" cy="1033633"/>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
          <p:cNvSpPr txBox="1">
            <a:spLocks noGrp="1"/>
          </p:cNvSpPr>
          <p:nvPr>
            <p:ph type="title"/>
          </p:nvPr>
        </p:nvSpPr>
        <p:spPr>
          <a:xfrm>
            <a:off x="1987825" y="690410"/>
            <a:ext cx="1951130" cy="667928"/>
          </a:xfrm>
          <a:prstGeom prst="rect">
            <a:avLst/>
          </a:prstGeom>
          <a:noFill/>
          <a:ln>
            <a:noFill/>
          </a:ln>
        </p:spPr>
        <p:txBody>
          <a:bodyPr spcFirstLastPara="1" wrap="square" lIns="0" tIns="45700" rIns="91425" bIns="45700" anchor="ctr" anchorCtr="0">
            <a:normAutofit/>
          </a:bodyPr>
          <a:lstStyle/>
          <a:p>
            <a:pPr marL="0" lvl="0" indent="0" rtl="0">
              <a:lnSpc>
                <a:spcPct val="90000"/>
              </a:lnSpc>
              <a:spcBef>
                <a:spcPts val="0"/>
              </a:spcBef>
              <a:spcAft>
                <a:spcPts val="0"/>
              </a:spcAft>
              <a:buClr>
                <a:schemeClr val="lt1"/>
              </a:buClr>
              <a:buSzPts val="4400"/>
              <a:buFont typeface="Calibri"/>
              <a:buNone/>
            </a:pPr>
            <a:r>
              <a:rPr lang="en-US" sz="3600" b="1" dirty="0">
                <a:solidFill>
                  <a:schemeClr val="accent5"/>
                </a:solidFill>
              </a:rPr>
              <a:t>Methods</a:t>
            </a:r>
            <a:endParaRPr sz="3600" b="1" dirty="0">
              <a:solidFill>
                <a:schemeClr val="accent5"/>
              </a:solidFill>
            </a:endParaRPr>
          </a:p>
        </p:txBody>
      </p:sp>
      <p:sp>
        <p:nvSpPr>
          <p:cNvPr id="231" name="Google Shape;231;p4"/>
          <p:cNvSpPr txBox="1">
            <a:spLocks noGrp="1"/>
          </p:cNvSpPr>
          <p:nvPr>
            <p:ph type="body" idx="1"/>
          </p:nvPr>
        </p:nvSpPr>
        <p:spPr>
          <a:xfrm>
            <a:off x="1772529" y="1358338"/>
            <a:ext cx="9129934" cy="17051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Clr>
                <a:schemeClr val="accent6"/>
              </a:buClr>
              <a:buSzPts val="2400"/>
              <a:buFont typeface="Arial" panose="020B0604020202020204" pitchFamily="34" charset="0"/>
              <a:buChar char="•"/>
            </a:pPr>
            <a:r>
              <a:rPr lang="en-US" sz="2000" dirty="0"/>
              <a:t>Design: A cross-sectional mixed method study</a:t>
            </a:r>
            <a:endParaRPr dirty="0"/>
          </a:p>
          <a:p>
            <a:pPr marL="342900" lvl="0" indent="-342900" algn="l" rtl="0">
              <a:lnSpc>
                <a:spcPct val="90000"/>
              </a:lnSpc>
              <a:spcBef>
                <a:spcPts val="1000"/>
              </a:spcBef>
              <a:spcAft>
                <a:spcPts val="0"/>
              </a:spcAft>
              <a:buClr>
                <a:schemeClr val="accent6"/>
              </a:buClr>
              <a:buSzPts val="2400"/>
              <a:buFont typeface="Arial" panose="020B0604020202020204" pitchFamily="34" charset="0"/>
              <a:buChar char="•"/>
            </a:pPr>
            <a:r>
              <a:rPr lang="en-US" sz="2000" dirty="0"/>
              <a:t>Study population: Male, females and gender diverse population, aged 15-30 years</a:t>
            </a:r>
            <a:endParaRPr dirty="0"/>
          </a:p>
          <a:p>
            <a:pPr marL="342900" lvl="0" indent="-342900" algn="l" rtl="0">
              <a:lnSpc>
                <a:spcPct val="90000"/>
              </a:lnSpc>
              <a:spcBef>
                <a:spcPts val="1000"/>
              </a:spcBef>
              <a:spcAft>
                <a:spcPts val="0"/>
              </a:spcAft>
              <a:buClr>
                <a:schemeClr val="accent6"/>
              </a:buClr>
              <a:buSzPts val="2400"/>
              <a:buFont typeface="Arial" panose="020B0604020202020204" pitchFamily="34" charset="0"/>
              <a:buChar char="•"/>
            </a:pPr>
            <a:r>
              <a:rPr lang="en-US" sz="2000" dirty="0"/>
              <a:t>Data collection period: June-August 2021</a:t>
            </a:r>
            <a:endParaRPr lang="en-US" dirty="0"/>
          </a:p>
          <a:p>
            <a:pPr marL="0" lvl="0" indent="0" algn="l" rtl="0">
              <a:lnSpc>
                <a:spcPct val="90000"/>
              </a:lnSpc>
              <a:spcBef>
                <a:spcPts val="1000"/>
              </a:spcBef>
              <a:spcAft>
                <a:spcPts val="0"/>
              </a:spcAft>
              <a:buClr>
                <a:srgbClr val="000000"/>
              </a:buClr>
              <a:buSzPts val="2400"/>
            </a:pPr>
            <a:r>
              <a:rPr lang="en-US" dirty="0"/>
              <a:t>(RHRN2  needs assessment and baseline study)</a:t>
            </a:r>
            <a:endParaRPr sz="1600" dirty="0"/>
          </a:p>
        </p:txBody>
      </p:sp>
      <p:graphicFrame>
        <p:nvGraphicFramePr>
          <p:cNvPr id="232" name="Google Shape;232;p4"/>
          <p:cNvGraphicFramePr/>
          <p:nvPr>
            <p:extLst>
              <p:ext uri="{D42A27DB-BD31-4B8C-83A1-F6EECF244321}">
                <p14:modId xmlns:p14="http://schemas.microsoft.com/office/powerpoint/2010/main" val="35127407"/>
              </p:ext>
            </p:extLst>
          </p:nvPr>
        </p:nvGraphicFramePr>
        <p:xfrm>
          <a:off x="126609" y="3423166"/>
          <a:ext cx="11859066" cy="3258988"/>
        </p:xfrm>
        <a:graphic>
          <a:graphicData uri="http://schemas.openxmlformats.org/drawingml/2006/table">
            <a:tbl>
              <a:tblPr firstRow="1" bandRow="1">
                <a:tableStyleId>{35758FB7-9AC5-4552-8A53-C91805E547FA}</a:tableStyleId>
              </a:tblPr>
              <a:tblGrid>
                <a:gridCol w="1319798">
                  <a:extLst>
                    <a:ext uri="{9D8B030D-6E8A-4147-A177-3AD203B41FA5}">
                      <a16:colId xmlns:a16="http://schemas.microsoft.com/office/drawing/2014/main" val="20000"/>
                    </a:ext>
                  </a:extLst>
                </a:gridCol>
                <a:gridCol w="1421201">
                  <a:extLst>
                    <a:ext uri="{9D8B030D-6E8A-4147-A177-3AD203B41FA5}">
                      <a16:colId xmlns:a16="http://schemas.microsoft.com/office/drawing/2014/main" val="20001"/>
                    </a:ext>
                  </a:extLst>
                </a:gridCol>
                <a:gridCol w="913674">
                  <a:extLst>
                    <a:ext uri="{9D8B030D-6E8A-4147-A177-3AD203B41FA5}">
                      <a16:colId xmlns:a16="http://schemas.microsoft.com/office/drawing/2014/main" val="20002"/>
                    </a:ext>
                  </a:extLst>
                </a:gridCol>
                <a:gridCol w="1025558">
                  <a:extLst>
                    <a:ext uri="{9D8B030D-6E8A-4147-A177-3AD203B41FA5}">
                      <a16:colId xmlns:a16="http://schemas.microsoft.com/office/drawing/2014/main" val="20003"/>
                    </a:ext>
                  </a:extLst>
                </a:gridCol>
                <a:gridCol w="7178835">
                  <a:extLst>
                    <a:ext uri="{9D8B030D-6E8A-4147-A177-3AD203B41FA5}">
                      <a16:colId xmlns:a16="http://schemas.microsoft.com/office/drawing/2014/main" val="20004"/>
                    </a:ext>
                  </a:extLst>
                </a:gridCol>
              </a:tblGrid>
              <a:tr h="380006">
                <a:tc>
                  <a:txBody>
                    <a:bodyPr/>
                    <a:lstStyle/>
                    <a:p>
                      <a:pPr marL="0" marR="0" lvl="0" indent="0" algn="ctr" rtl="0">
                        <a:lnSpc>
                          <a:spcPct val="100000"/>
                        </a:lnSpc>
                        <a:spcBef>
                          <a:spcPts val="0"/>
                        </a:spcBef>
                        <a:spcAft>
                          <a:spcPts val="0"/>
                        </a:spcAft>
                        <a:buNone/>
                      </a:pPr>
                      <a:r>
                        <a:rPr lang="en-US" sz="1600" u="none" strike="noStrike" cap="none" dirty="0">
                          <a:solidFill>
                            <a:schemeClr val="bg1"/>
                          </a:solidFill>
                          <a:sym typeface="Calibri"/>
                        </a:rPr>
                        <a:t>Methods </a:t>
                      </a:r>
                      <a:endParaRPr sz="1600" dirty="0">
                        <a:solidFill>
                          <a:schemeClr val="bg1"/>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600" u="none" strike="noStrike" cap="none" dirty="0">
                          <a:solidFill>
                            <a:schemeClr val="bg1"/>
                          </a:solidFill>
                          <a:sym typeface="Calibri"/>
                        </a:rPr>
                        <a:t>Study areas </a:t>
                      </a:r>
                      <a:endParaRPr sz="1600" dirty="0">
                        <a:solidFill>
                          <a:schemeClr val="bg1"/>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600" u="none" strike="noStrike" cap="none" dirty="0">
                          <a:solidFill>
                            <a:schemeClr val="bg1"/>
                          </a:solidFill>
                          <a:sym typeface="Calibri"/>
                        </a:rPr>
                        <a:t>Sites </a:t>
                      </a:r>
                      <a:endParaRPr sz="1600" dirty="0">
                        <a:solidFill>
                          <a:schemeClr val="bg1"/>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600" u="none" strike="noStrike" cap="none" dirty="0">
                          <a:solidFill>
                            <a:schemeClr val="bg1"/>
                          </a:solidFill>
                          <a:sym typeface="Calibri"/>
                        </a:rPr>
                        <a:t>Number </a:t>
                      </a:r>
                      <a:endParaRPr sz="1600" dirty="0">
                        <a:solidFill>
                          <a:schemeClr val="bg1"/>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600" u="none" strike="noStrike" cap="none" dirty="0">
                          <a:solidFill>
                            <a:schemeClr val="bg1"/>
                          </a:solidFill>
                          <a:sym typeface="Calibri"/>
                        </a:rPr>
                        <a:t>Participants </a:t>
                      </a:r>
                      <a:endParaRPr sz="1600" dirty="0">
                        <a:solidFill>
                          <a:schemeClr val="bg1"/>
                        </a:solidFill>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0"/>
                  </a:ext>
                </a:extLst>
              </a:tr>
              <a:tr h="1396028">
                <a:tc>
                  <a:txBody>
                    <a:bodyPr/>
                    <a:lstStyle/>
                    <a:p>
                      <a:pPr marL="0" marR="0" lvl="0" indent="0" algn="l" rtl="0">
                        <a:lnSpc>
                          <a:spcPct val="100000"/>
                        </a:lnSpc>
                        <a:spcBef>
                          <a:spcPts val="0"/>
                        </a:spcBef>
                        <a:spcAft>
                          <a:spcPts val="0"/>
                        </a:spcAft>
                        <a:buNone/>
                      </a:pPr>
                      <a:r>
                        <a:rPr lang="en-US" sz="1600" u="none" strike="noStrike" cap="none" dirty="0">
                          <a:solidFill>
                            <a:schemeClr val="accent6"/>
                          </a:solidFill>
                          <a:sym typeface="Calibri"/>
                        </a:rPr>
                        <a:t>Quantitative Survey </a:t>
                      </a:r>
                      <a:endParaRPr sz="1600" dirty="0">
                        <a:solidFill>
                          <a:schemeClr val="accent6"/>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dirty="0">
                          <a:solidFill>
                            <a:schemeClr val="accent6"/>
                          </a:solidFill>
                          <a:sym typeface="Calibri"/>
                        </a:rPr>
                        <a:t>8 </a:t>
                      </a:r>
                      <a:r>
                        <a:rPr lang="en-US" sz="1600" u="none" strike="noStrike" cap="none" dirty="0" err="1">
                          <a:solidFill>
                            <a:schemeClr val="accent6"/>
                          </a:solidFill>
                          <a:sym typeface="Calibri"/>
                        </a:rPr>
                        <a:t>upazillas</a:t>
                      </a:r>
                      <a:r>
                        <a:rPr lang="en-US" sz="1600" u="none" strike="noStrike" cap="none" dirty="0">
                          <a:solidFill>
                            <a:schemeClr val="accent6"/>
                          </a:solidFill>
                          <a:sym typeface="Calibri"/>
                        </a:rPr>
                        <a:t> (sub-districts) of 4 districts from 4 divisions</a:t>
                      </a:r>
                      <a:endParaRPr sz="1600" dirty="0">
                        <a:solidFill>
                          <a:schemeClr val="accent6"/>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dirty="0">
                          <a:solidFill>
                            <a:schemeClr val="accent6"/>
                          </a:solidFill>
                          <a:sym typeface="Calibri"/>
                        </a:rPr>
                        <a:t>4 urban and 4 rural</a:t>
                      </a:r>
                      <a:endParaRPr sz="1600" dirty="0">
                        <a:solidFill>
                          <a:schemeClr val="accent6"/>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dirty="0">
                          <a:solidFill>
                            <a:schemeClr val="accent6"/>
                          </a:solidFill>
                          <a:sym typeface="Calibri"/>
                        </a:rPr>
                        <a:t>604</a:t>
                      </a:r>
                      <a:endParaRPr sz="1600" dirty="0">
                        <a:solidFill>
                          <a:schemeClr val="accent6"/>
                        </a:solidFill>
                        <a:latin typeface="Calibri" panose="020F0502020204030204" pitchFamily="34" charset="0"/>
                        <a:cs typeface="Calibri" panose="020F0502020204030204" pitchFamily="34" charset="0"/>
                      </a:endParaRPr>
                    </a:p>
                  </a:txBody>
                  <a:tcPr marL="91450" marR="91450" marT="45725" marB="45725"/>
                </a:tc>
                <a:tc>
                  <a:txBody>
                    <a:bodyPr/>
                    <a:lstStyle/>
                    <a:p>
                      <a:pPr marL="115888" marR="0" lvl="0" indent="-115888" algn="l" rtl="0">
                        <a:lnSpc>
                          <a:spcPct val="100000"/>
                        </a:lnSpc>
                        <a:spcBef>
                          <a:spcPts val="0"/>
                        </a:spcBef>
                        <a:spcAft>
                          <a:spcPts val="0"/>
                        </a:spcAft>
                        <a:buClr>
                          <a:srgbClr val="000000"/>
                        </a:buClr>
                        <a:buSzPts val="1800"/>
                        <a:buFont typeface="Arial"/>
                        <a:buNone/>
                      </a:pPr>
                      <a:r>
                        <a:rPr lang="en-US" sz="1600" b="0" u="none" strike="noStrike" cap="none" dirty="0">
                          <a:solidFill>
                            <a:schemeClr val="accent6"/>
                          </a:solidFill>
                          <a:sym typeface="Calibri"/>
                        </a:rPr>
                        <a:t>- Male 45%, Female 46%, and gender diverse (LGBTQI) community people 9%</a:t>
                      </a:r>
                      <a:endParaRPr sz="1600" dirty="0">
                        <a:solidFill>
                          <a:schemeClr val="accent6"/>
                        </a:solidFill>
                      </a:endParaRPr>
                    </a:p>
                    <a:p>
                      <a:pPr marL="115888" marR="0" lvl="0" indent="-115888" algn="l" rtl="0">
                        <a:lnSpc>
                          <a:spcPct val="100000"/>
                        </a:lnSpc>
                        <a:spcBef>
                          <a:spcPts val="0"/>
                        </a:spcBef>
                        <a:spcAft>
                          <a:spcPts val="0"/>
                        </a:spcAft>
                        <a:buClr>
                          <a:srgbClr val="000000"/>
                        </a:buClr>
                        <a:buSzPts val="1800"/>
                        <a:buFont typeface="Arial"/>
                        <a:buNone/>
                      </a:pPr>
                      <a:r>
                        <a:rPr lang="en-US" sz="1600" b="0" u="none" strike="noStrike" cap="none" dirty="0">
                          <a:solidFill>
                            <a:schemeClr val="accent6"/>
                          </a:solidFill>
                          <a:sym typeface="Calibri"/>
                        </a:rPr>
                        <a:t>- About half of the respondents belong to 15-20 age group </a:t>
                      </a:r>
                      <a:endParaRPr sz="1600" dirty="0">
                        <a:solidFill>
                          <a:schemeClr val="accent6"/>
                        </a:solidFill>
                      </a:endParaRPr>
                    </a:p>
                    <a:p>
                      <a:pPr marL="115888" marR="0" lvl="0" indent="-115888" algn="l" rtl="0">
                        <a:lnSpc>
                          <a:spcPct val="100000"/>
                        </a:lnSpc>
                        <a:spcBef>
                          <a:spcPts val="0"/>
                        </a:spcBef>
                        <a:spcAft>
                          <a:spcPts val="0"/>
                        </a:spcAft>
                        <a:buClr>
                          <a:srgbClr val="000000"/>
                        </a:buClr>
                        <a:buSzPts val="1800"/>
                        <a:buFont typeface="Arial"/>
                        <a:buNone/>
                      </a:pPr>
                      <a:r>
                        <a:rPr lang="en-US" sz="1600" b="0" u="none" strike="noStrike" cap="none" dirty="0">
                          <a:solidFill>
                            <a:schemeClr val="accent6"/>
                          </a:solidFill>
                          <a:sym typeface="Calibri"/>
                        </a:rPr>
                        <a:t>- 80% of respondents have secondary (grade 10) and above education </a:t>
                      </a:r>
                      <a:endParaRPr sz="1600" dirty="0">
                        <a:solidFill>
                          <a:schemeClr val="accent6"/>
                        </a:solidFill>
                      </a:endParaRPr>
                    </a:p>
                    <a:p>
                      <a:pPr marL="115888" marR="0" lvl="0" indent="-115888" algn="l" rtl="0">
                        <a:lnSpc>
                          <a:spcPct val="100000"/>
                        </a:lnSpc>
                        <a:spcBef>
                          <a:spcPts val="0"/>
                        </a:spcBef>
                        <a:spcAft>
                          <a:spcPts val="0"/>
                        </a:spcAft>
                        <a:buClr>
                          <a:srgbClr val="000000"/>
                        </a:buClr>
                        <a:buSzPts val="1800"/>
                        <a:buFont typeface="Arial"/>
                        <a:buNone/>
                      </a:pPr>
                      <a:r>
                        <a:rPr lang="en-US" sz="1600" b="0" u="none" strike="noStrike" cap="none" dirty="0">
                          <a:solidFill>
                            <a:schemeClr val="accent6"/>
                          </a:solidFill>
                          <a:sym typeface="Calibri"/>
                        </a:rPr>
                        <a:t>- 30.8% involved in any kind of financial activities</a:t>
                      </a:r>
                      <a:endParaRPr sz="1600" dirty="0">
                        <a:solidFill>
                          <a:schemeClr val="accent6"/>
                        </a:solidFill>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1"/>
                  </a:ext>
                </a:extLst>
              </a:tr>
              <a:tr h="1482954">
                <a:tc>
                  <a:txBody>
                    <a:bodyPr/>
                    <a:lstStyle/>
                    <a:p>
                      <a:pPr marL="0" marR="0" lvl="0" indent="0" algn="l" rtl="0">
                        <a:lnSpc>
                          <a:spcPct val="100000"/>
                        </a:lnSpc>
                        <a:spcBef>
                          <a:spcPts val="0"/>
                        </a:spcBef>
                        <a:spcAft>
                          <a:spcPts val="0"/>
                        </a:spcAft>
                        <a:buNone/>
                      </a:pPr>
                      <a:r>
                        <a:rPr lang="en-US" sz="1600" u="none" strike="noStrike" cap="none">
                          <a:solidFill>
                            <a:schemeClr val="accent6"/>
                          </a:solidFill>
                          <a:sym typeface="Calibri"/>
                        </a:rPr>
                        <a:t>Qualitative Interviews</a:t>
                      </a:r>
                      <a:endParaRPr sz="1600" u="none" strike="noStrike" cap="none">
                        <a:solidFill>
                          <a:schemeClr val="accent6"/>
                        </a:solidFill>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a:solidFill>
                            <a:schemeClr val="accent6"/>
                          </a:solidFill>
                          <a:sym typeface="Calibri"/>
                        </a:rPr>
                        <a:t>4 upazillas of 4 districts from 4 divisions</a:t>
                      </a:r>
                      <a:endParaRPr sz="1600">
                        <a:solidFill>
                          <a:schemeClr val="accent6"/>
                        </a:solidFill>
                      </a:endParaRPr>
                    </a:p>
                    <a:p>
                      <a:pPr marL="0" marR="0" lvl="0" indent="0" algn="l" rtl="0">
                        <a:lnSpc>
                          <a:spcPct val="100000"/>
                        </a:lnSpc>
                        <a:spcBef>
                          <a:spcPts val="0"/>
                        </a:spcBef>
                        <a:spcAft>
                          <a:spcPts val="0"/>
                        </a:spcAft>
                        <a:buNone/>
                      </a:pPr>
                      <a:endParaRPr sz="1600" u="none" strike="noStrike" cap="none">
                        <a:solidFill>
                          <a:schemeClr val="accent6"/>
                        </a:solidFill>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solidFill>
                            <a:schemeClr val="accent6"/>
                          </a:solidFill>
                          <a:sym typeface="Calibri"/>
                        </a:rPr>
                        <a:t>2 urban and 2 rural</a:t>
                      </a:r>
                      <a:endParaRPr sz="1600" dirty="0">
                        <a:solidFill>
                          <a:schemeClr val="accent6"/>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dirty="0">
                          <a:solidFill>
                            <a:schemeClr val="accent6"/>
                          </a:solidFill>
                          <a:sym typeface="Calibri"/>
                        </a:rPr>
                        <a:t>33 </a:t>
                      </a:r>
                      <a:endParaRPr sz="1600" dirty="0">
                        <a:solidFill>
                          <a:schemeClr val="accent6"/>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dirty="0">
                          <a:solidFill>
                            <a:schemeClr val="accent6"/>
                          </a:solidFill>
                          <a:sym typeface="Calibri"/>
                        </a:rPr>
                        <a:t>12 IDIs and 4 FGDs with Male, Female and gender diverse (LGBTQI) community people</a:t>
                      </a:r>
                      <a:endParaRPr sz="1600" dirty="0">
                        <a:solidFill>
                          <a:schemeClr val="accent6"/>
                        </a:solidFill>
                      </a:endParaRPr>
                    </a:p>
                    <a:p>
                      <a:pPr marL="0" marR="0" lvl="0" indent="0" algn="l" rtl="0">
                        <a:lnSpc>
                          <a:spcPct val="100000"/>
                        </a:lnSpc>
                        <a:spcBef>
                          <a:spcPts val="0"/>
                        </a:spcBef>
                        <a:spcAft>
                          <a:spcPts val="0"/>
                        </a:spcAft>
                        <a:buNone/>
                      </a:pPr>
                      <a:r>
                        <a:rPr lang="en-US" sz="1600" u="none" strike="noStrike" cap="none" dirty="0">
                          <a:solidFill>
                            <a:schemeClr val="accent6"/>
                          </a:solidFill>
                          <a:sym typeface="Calibri"/>
                        </a:rPr>
                        <a:t>17 KIIs with parents, community influential persons, gatekeepers, teachers and GO-NGO service providers, RHRN2 coalition partners representatives, SRHR project implementation experts</a:t>
                      </a:r>
                      <a:endParaRPr sz="1600" u="none" strike="noStrike" cap="none" dirty="0">
                        <a:solidFill>
                          <a:schemeClr val="accent6"/>
                        </a:solidFill>
                        <a:latin typeface="Calibri" panose="020F0502020204030204" pitchFamily="34" charset="0"/>
                        <a:ea typeface="Calibri"/>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444355-849A-5809-769B-CC089629BBA5}"/>
              </a:ext>
            </a:extLst>
          </p:cNvPr>
          <p:cNvSpPr/>
          <p:nvPr/>
        </p:nvSpPr>
        <p:spPr>
          <a:xfrm>
            <a:off x="3435620" y="1541582"/>
            <a:ext cx="5320760" cy="8862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Google Shape;239;p5"/>
          <p:cNvSpPr txBox="1">
            <a:spLocks noGrp="1"/>
          </p:cNvSpPr>
          <p:nvPr>
            <p:ph type="title"/>
          </p:nvPr>
        </p:nvSpPr>
        <p:spPr>
          <a:xfrm>
            <a:off x="703385" y="704305"/>
            <a:ext cx="12192000" cy="667928"/>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rgbClr val="000000"/>
              </a:buClr>
              <a:buSzPts val="3200"/>
              <a:buFont typeface="Calibri"/>
              <a:buNone/>
            </a:pPr>
            <a:r>
              <a:rPr lang="en-US" dirty="0">
                <a:solidFill>
                  <a:schemeClr val="accent3"/>
                </a:solidFill>
              </a:rPr>
              <a:t>Findings: Accessibility and Utilization of Digital Platforms for SRHR</a:t>
            </a:r>
            <a:endParaRPr dirty="0">
              <a:solidFill>
                <a:schemeClr val="accent3"/>
              </a:solidFill>
            </a:endParaRPr>
          </a:p>
        </p:txBody>
      </p:sp>
      <p:sp>
        <p:nvSpPr>
          <p:cNvPr id="240" name="Google Shape;240;p5"/>
          <p:cNvSpPr txBox="1"/>
          <p:nvPr/>
        </p:nvSpPr>
        <p:spPr>
          <a:xfrm>
            <a:off x="3292940" y="1637308"/>
            <a:ext cx="5606121"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a:solidFill>
                  <a:schemeClr val="bg1"/>
                </a:solidFill>
                <a:latin typeface="Calibri"/>
                <a:ea typeface="Calibri"/>
                <a:cs typeface="Calibri"/>
                <a:sym typeface="Calibri"/>
              </a:rPr>
              <a:t>Among 604 survey respondents, almost 40% reported having access to the internet</a:t>
            </a:r>
            <a:endParaRPr sz="2000" b="0" i="0" u="none" strike="noStrike" cap="none" dirty="0">
              <a:solidFill>
                <a:schemeClr val="bg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bg1"/>
              </a:solidFill>
              <a:latin typeface="Calibri"/>
              <a:ea typeface="Calibri"/>
              <a:cs typeface="Calibri"/>
              <a:sym typeface="Calibri"/>
            </a:endParaRPr>
          </a:p>
        </p:txBody>
      </p:sp>
      <p:pic>
        <p:nvPicPr>
          <p:cNvPr id="241" name="Google Shape;241;p5"/>
          <p:cNvPicPr preferRelativeResize="0"/>
          <p:nvPr/>
        </p:nvPicPr>
        <p:blipFill rotWithShape="1">
          <a:blip r:embed="rId3">
            <a:alphaModFix/>
          </a:blip>
          <a:srcRect l="11078" r="1613"/>
          <a:stretch/>
        </p:blipFill>
        <p:spPr>
          <a:xfrm>
            <a:off x="639606" y="2877638"/>
            <a:ext cx="6159779" cy="320693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43" name="Google Shape;243;p5"/>
          <p:cNvSpPr txBox="1"/>
          <p:nvPr/>
        </p:nvSpPr>
        <p:spPr>
          <a:xfrm>
            <a:off x="639606" y="2877638"/>
            <a:ext cx="287682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Access to the internet</a:t>
            </a:r>
            <a:endParaRPr dirty="0"/>
          </a:p>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based on age and gender</a:t>
            </a:r>
            <a:endParaRPr sz="1800" b="1" i="0" u="none" strike="noStrike" cap="none" dirty="0">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947E47DB-8F7B-14BB-84AE-8C2ACA254131}"/>
              </a:ext>
            </a:extLst>
          </p:cNvPr>
          <p:cNvSpPr txBox="1"/>
          <p:nvPr/>
        </p:nvSpPr>
        <p:spPr>
          <a:xfrm>
            <a:off x="7920112" y="3049942"/>
            <a:ext cx="3848962" cy="2862322"/>
          </a:xfrm>
          <a:prstGeom prst="rect">
            <a:avLst/>
          </a:prstGeom>
          <a:noFill/>
        </p:spPr>
        <p:txBody>
          <a:bodyPr wrap="square">
            <a:spAutoFit/>
          </a:bodyPr>
          <a:lstStyle/>
          <a:p>
            <a:pPr marL="0" marR="0" lvl="0" indent="0" algn="l" rtl="0">
              <a:lnSpc>
                <a:spcPct val="90000"/>
              </a:lnSpc>
              <a:spcBef>
                <a:spcPts val="0"/>
              </a:spcBef>
              <a:spcAft>
                <a:spcPts val="0"/>
              </a:spcAft>
              <a:buClr>
                <a:schemeClr val="lt1"/>
              </a:buClr>
              <a:buSzPts val="2800"/>
              <a:buFont typeface="Arial"/>
              <a:buNone/>
            </a:pPr>
            <a:r>
              <a:rPr lang="en-US" sz="2400" b="1" i="0" u="none" strike="noStrike" cap="none" dirty="0">
                <a:solidFill>
                  <a:schemeClr val="accent3"/>
                </a:solidFill>
                <a:latin typeface="Calibri" panose="020F0502020204030204" pitchFamily="34" charset="0"/>
                <a:ea typeface="Calibri"/>
                <a:cs typeface="Calibri" panose="020F0502020204030204" pitchFamily="34" charset="0"/>
                <a:sym typeface="Calibri"/>
              </a:rPr>
              <a:t>Use of platforms and content related to SRHR</a:t>
            </a:r>
            <a:endParaRPr lang="en-US" sz="2400" b="1" dirty="0">
              <a:solidFill>
                <a:schemeClr val="accent3"/>
              </a:solidFill>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chemeClr val="lt1"/>
              </a:buClr>
              <a:buSzPts val="2800"/>
              <a:buFont typeface="Arial"/>
              <a:buNone/>
            </a:pPr>
            <a:endParaRPr lang="en-US" sz="2400" b="0" i="0" u="none" strike="noStrike" cap="none" dirty="0">
              <a:latin typeface="Calibri" panose="020F0502020204030204" pitchFamily="34" charset="0"/>
              <a:ea typeface="Calibri"/>
              <a:cs typeface="Calibri" panose="020F0502020204030204" pitchFamily="34" charset="0"/>
              <a:sym typeface="Calibri"/>
            </a:endParaRPr>
          </a:p>
          <a:p>
            <a:pPr marL="0" marR="0" lvl="0" indent="0" algn="l" rtl="0">
              <a:lnSpc>
                <a:spcPct val="90000"/>
              </a:lnSpc>
              <a:spcBef>
                <a:spcPts val="0"/>
              </a:spcBef>
              <a:spcAft>
                <a:spcPts val="0"/>
              </a:spcAft>
              <a:buClr>
                <a:schemeClr val="lt1"/>
              </a:buClr>
              <a:buSzPts val="2800"/>
              <a:buFont typeface="Arial"/>
              <a:buNone/>
            </a:pPr>
            <a:r>
              <a:rPr lang="en-US" sz="2400" b="1" i="0" u="none" strike="noStrike" cap="none" dirty="0">
                <a:solidFill>
                  <a:schemeClr val="accent3"/>
                </a:solidFill>
                <a:latin typeface="Calibri" panose="020F0502020204030204" pitchFamily="34" charset="0"/>
                <a:ea typeface="Calibri"/>
                <a:cs typeface="Calibri" panose="020F0502020204030204" pitchFamily="34" charset="0"/>
                <a:sym typeface="Calibri"/>
              </a:rPr>
              <a:t>Among internet based SRHR related information users </a:t>
            </a:r>
            <a:r>
              <a:rPr lang="en-US" sz="2400" i="0" u="none" strike="noStrike" cap="none" dirty="0">
                <a:solidFill>
                  <a:schemeClr val="accent3"/>
                </a:solidFill>
                <a:latin typeface="Calibri" panose="020F0502020204030204" pitchFamily="34" charset="0"/>
                <a:ea typeface="Calibri"/>
                <a:cs typeface="Calibri" panose="020F0502020204030204" pitchFamily="34" charset="0"/>
                <a:sym typeface="Calibri"/>
              </a:rPr>
              <a:t>-</a:t>
            </a:r>
            <a:endParaRPr lang="en-US" sz="2400" dirty="0">
              <a:solidFill>
                <a:schemeClr val="accent3"/>
              </a:solidFill>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1800"/>
              <a:buFont typeface="Arial"/>
              <a:buNone/>
            </a:pPr>
            <a:r>
              <a:rPr lang="en-US" sz="2400" b="0" i="0" u="none" strike="noStrike" cap="none" dirty="0">
                <a:latin typeface="Calibri" panose="020F0502020204030204" pitchFamily="34" charset="0"/>
                <a:ea typeface="Calibri"/>
                <a:cs typeface="Calibri" panose="020F0502020204030204" pitchFamily="34" charset="0"/>
                <a:sym typeface="Calibri"/>
              </a:rPr>
              <a:t>-“YouTube” 42%</a:t>
            </a:r>
            <a:endParaRPr lang="en-US" sz="2400"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1800"/>
              <a:buFont typeface="Arial"/>
              <a:buNone/>
            </a:pPr>
            <a:r>
              <a:rPr lang="en-US" sz="2400" b="0" i="0" u="none" strike="noStrike" cap="none" dirty="0">
                <a:latin typeface="Calibri" panose="020F0502020204030204" pitchFamily="34" charset="0"/>
                <a:ea typeface="Calibri"/>
                <a:cs typeface="Calibri" panose="020F0502020204030204" pitchFamily="34" charset="0"/>
                <a:sym typeface="Calibri"/>
              </a:rPr>
              <a:t>- “Google search” 33%</a:t>
            </a:r>
            <a:endParaRPr lang="en-US" sz="2400"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1800"/>
              <a:buFont typeface="Arial"/>
              <a:buNone/>
            </a:pPr>
            <a:r>
              <a:rPr lang="en-US" sz="2400" b="0" i="0" u="none" strike="noStrike" cap="none" dirty="0">
                <a:latin typeface="Calibri" panose="020F0502020204030204" pitchFamily="34" charset="0"/>
                <a:ea typeface="Calibri"/>
                <a:cs typeface="Calibri" panose="020F0502020204030204" pitchFamily="34" charset="0"/>
                <a:sym typeface="Calibri"/>
              </a:rPr>
              <a:t>- “Facebook” 27%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6"/>
          <p:cNvSpPr txBox="1">
            <a:spLocks noGrp="1"/>
          </p:cNvSpPr>
          <p:nvPr>
            <p:ph type="body" idx="1"/>
          </p:nvPr>
        </p:nvSpPr>
        <p:spPr>
          <a:xfrm>
            <a:off x="42743" y="309336"/>
            <a:ext cx="5405215" cy="15925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2000" i="1" dirty="0">
                <a:solidFill>
                  <a:schemeClr val="lt1"/>
                </a:solidFill>
              </a:rPr>
              <a:t>"I found information like 'How to seduce a girl' or 'If you have a problem in your genital organ (lingo)' and '</a:t>
            </a:r>
            <a:r>
              <a:rPr lang="en-US" sz="2000" i="1" dirty="0">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How to stay for a long time.</a:t>
            </a:r>
            <a:r>
              <a:rPr lang="en-US" sz="2000" i="1" dirty="0">
                <a:solidFill>
                  <a:schemeClr val="lt1"/>
                </a:solidFill>
              </a:rPr>
              <a:t>’ There are too many good information on Facebook.”</a:t>
            </a:r>
            <a:endParaRPr sz="2000" dirty="0"/>
          </a:p>
          <a:p>
            <a:pPr marL="0" lvl="0" indent="0" algn="ctr" rtl="0">
              <a:lnSpc>
                <a:spcPct val="100000"/>
              </a:lnSpc>
              <a:spcBef>
                <a:spcPts val="0"/>
              </a:spcBef>
              <a:spcAft>
                <a:spcPts val="0"/>
              </a:spcAft>
              <a:buSzPts val="1800"/>
              <a:buNone/>
            </a:pPr>
            <a:r>
              <a:rPr lang="en-US" sz="2000" dirty="0">
                <a:solidFill>
                  <a:schemeClr val="lt1"/>
                </a:solidFill>
              </a:rPr>
              <a:t>- 26-year-old unmarried male, </a:t>
            </a:r>
            <a:r>
              <a:rPr lang="en-US" sz="2000" dirty="0" err="1">
                <a:solidFill>
                  <a:schemeClr val="lt1"/>
                </a:solidFill>
              </a:rPr>
              <a:t>Naogaon</a:t>
            </a:r>
            <a:endParaRPr sz="2000" dirty="0">
              <a:solidFill>
                <a:schemeClr val="lt1"/>
              </a:solidFill>
            </a:endParaRPr>
          </a:p>
          <a:p>
            <a:pPr marL="0" lvl="0" indent="0" algn="ctr" rtl="0">
              <a:lnSpc>
                <a:spcPct val="100000"/>
              </a:lnSpc>
              <a:spcBef>
                <a:spcPts val="0"/>
              </a:spcBef>
              <a:spcAft>
                <a:spcPts val="0"/>
              </a:spcAft>
              <a:buSzPts val="1800"/>
              <a:buNone/>
            </a:pPr>
            <a:endParaRPr sz="2000" dirty="0">
              <a:solidFill>
                <a:schemeClr val="lt1"/>
              </a:solidFill>
            </a:endParaRPr>
          </a:p>
        </p:txBody>
      </p:sp>
      <p:sp>
        <p:nvSpPr>
          <p:cNvPr id="250" name="Google Shape;250;p6"/>
          <p:cNvSpPr txBox="1"/>
          <p:nvPr/>
        </p:nvSpPr>
        <p:spPr>
          <a:xfrm>
            <a:off x="7371616" y="1486383"/>
            <a:ext cx="4346772" cy="954067"/>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n-US" sz="2800" b="1" i="0" u="none" strike="noStrike" cap="none" dirty="0">
                <a:solidFill>
                  <a:schemeClr val="accent2"/>
                </a:solidFill>
                <a:latin typeface="Calibri"/>
                <a:ea typeface="Calibri"/>
                <a:cs typeface="Calibri"/>
                <a:sym typeface="Calibri"/>
              </a:rPr>
              <a:t>Attitude towards </a:t>
            </a:r>
          </a:p>
          <a:p>
            <a:pPr marL="0" marR="0" lvl="0" indent="0" rtl="0">
              <a:lnSpc>
                <a:spcPct val="100000"/>
              </a:lnSpc>
              <a:spcBef>
                <a:spcPts val="0"/>
              </a:spcBef>
              <a:spcAft>
                <a:spcPts val="0"/>
              </a:spcAft>
              <a:buClr>
                <a:srgbClr val="000000"/>
              </a:buClr>
              <a:buSzPts val="2400"/>
              <a:buFont typeface="Arial"/>
              <a:buNone/>
            </a:pPr>
            <a:r>
              <a:rPr lang="en-US" sz="2800" b="1" i="0" u="none" strike="noStrike" cap="none" dirty="0">
                <a:solidFill>
                  <a:schemeClr val="accent2"/>
                </a:solidFill>
                <a:latin typeface="Calibri"/>
                <a:ea typeface="Calibri"/>
                <a:cs typeface="Calibri"/>
                <a:sym typeface="Calibri"/>
              </a:rPr>
              <a:t>online SRHR information  </a:t>
            </a:r>
            <a:endParaRPr sz="1600" b="0" i="0" u="none" strike="noStrike" cap="none" dirty="0">
              <a:solidFill>
                <a:schemeClr val="accent2"/>
              </a:solidFill>
              <a:latin typeface="Arial"/>
              <a:ea typeface="Arial"/>
              <a:cs typeface="Arial"/>
              <a:sym typeface="Arial"/>
            </a:endParaRPr>
          </a:p>
        </p:txBody>
      </p:sp>
      <p:sp>
        <p:nvSpPr>
          <p:cNvPr id="251" name="Google Shape;251;p6"/>
          <p:cNvSpPr/>
          <p:nvPr/>
        </p:nvSpPr>
        <p:spPr>
          <a:xfrm>
            <a:off x="-117999" y="2497976"/>
            <a:ext cx="6096000" cy="17594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1" u="none" strike="noStrike" cap="none" dirty="0">
                <a:solidFill>
                  <a:schemeClr val="lt1"/>
                </a:solidFill>
                <a:latin typeface="Calibri" panose="020F0502020204030204" pitchFamily="34" charset="0"/>
                <a:ea typeface="Calibri"/>
                <a:cs typeface="Calibri" panose="020F0502020204030204" pitchFamily="34" charset="0"/>
                <a:sym typeface="Calibri"/>
              </a:rPr>
              <a:t>“We cannot live without the internet. Now, if we get the information when we are online, it is better. Listening to these things in front of everyone is not comfortable. It is better to know alone.”</a:t>
            </a:r>
            <a:endParaRPr sz="2000" dirty="0">
              <a:latin typeface="Calibri" panose="020F0502020204030204" pitchFamily="34" charset="0"/>
              <a:cs typeface="Calibri" panose="020F0502020204030204" pitchFamily="34" charset="0"/>
            </a:endParaRPr>
          </a:p>
          <a:p>
            <a:pPr marL="0" marR="0" lvl="0" indent="0" algn="ctr" rtl="0">
              <a:lnSpc>
                <a:spcPct val="100000"/>
              </a:lnSpc>
              <a:spcBef>
                <a:spcPts val="1000"/>
              </a:spcBef>
              <a:spcAft>
                <a:spcPts val="0"/>
              </a:spcAft>
              <a:buNone/>
            </a:pPr>
            <a:r>
              <a:rPr lang="en-US" sz="2000" b="0" i="0" u="none" strike="noStrike" cap="none" dirty="0">
                <a:solidFill>
                  <a:schemeClr val="lt1"/>
                </a:solidFill>
                <a:latin typeface="Calibri" panose="020F0502020204030204" pitchFamily="34" charset="0"/>
                <a:ea typeface="Calibri"/>
                <a:cs typeface="Calibri" panose="020F0502020204030204" pitchFamily="34" charset="0"/>
                <a:sym typeface="Calibri"/>
              </a:rPr>
              <a:t>- 18-year-old unmarried male, student, Rangpur</a:t>
            </a:r>
            <a:endParaRPr sz="2000" dirty="0">
              <a:latin typeface="Calibri" panose="020F0502020204030204" pitchFamily="34" charset="0"/>
              <a:cs typeface="Calibri" panose="020F0502020204030204" pitchFamily="34" charset="0"/>
            </a:endParaRPr>
          </a:p>
        </p:txBody>
      </p:sp>
      <p:sp>
        <p:nvSpPr>
          <p:cNvPr id="252" name="Google Shape;252;p6"/>
          <p:cNvSpPr/>
          <p:nvPr/>
        </p:nvSpPr>
        <p:spPr>
          <a:xfrm>
            <a:off x="7371615" y="2471546"/>
            <a:ext cx="4671350" cy="1938992"/>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0"/>
              </a:spcAft>
              <a:buClr>
                <a:schemeClr val="bg2"/>
              </a:buClr>
              <a:buSzPts val="2000"/>
              <a:buFont typeface="Arial" panose="020B0604020202020204" pitchFamily="34" charset="0"/>
              <a:buChar char="•"/>
            </a:pPr>
            <a:r>
              <a:rPr lang="en-US" sz="2000" b="0" i="0" u="none" strike="noStrike" cap="none" dirty="0">
                <a:solidFill>
                  <a:srgbClr val="000000"/>
                </a:solidFill>
                <a:latin typeface="Calibri"/>
                <a:ea typeface="Calibri"/>
                <a:cs typeface="Calibri"/>
                <a:sym typeface="Calibri"/>
              </a:rPr>
              <a:t>86% trusted the information online</a:t>
            </a:r>
            <a:endParaRPr dirty="0"/>
          </a:p>
          <a:p>
            <a:pPr marL="342900" marR="0" lvl="0" indent="-342900" rtl="0">
              <a:lnSpc>
                <a:spcPct val="100000"/>
              </a:lnSpc>
              <a:spcBef>
                <a:spcPts val="0"/>
              </a:spcBef>
              <a:spcAft>
                <a:spcPts val="0"/>
              </a:spcAft>
              <a:buClr>
                <a:schemeClr val="bg2"/>
              </a:buClr>
              <a:buSzPts val="2000"/>
              <a:buFont typeface="Arial" panose="020B0604020202020204" pitchFamily="34" charset="0"/>
              <a:buChar char="•"/>
            </a:pPr>
            <a:r>
              <a:rPr lang="en-US" sz="2000" b="0" i="0" u="none" strike="noStrike" cap="none" dirty="0">
                <a:solidFill>
                  <a:srgbClr val="000000"/>
                </a:solidFill>
                <a:latin typeface="Calibri"/>
                <a:ea typeface="Calibri"/>
                <a:cs typeface="Calibri"/>
                <a:sym typeface="Calibri"/>
              </a:rPr>
              <a:t>94% believed that online information improved their SRHR knowledge, and awareness</a:t>
            </a:r>
            <a:endParaRPr dirty="0"/>
          </a:p>
          <a:p>
            <a:pPr marL="342900" marR="0" lvl="0" indent="-342900" rtl="0">
              <a:lnSpc>
                <a:spcPct val="100000"/>
              </a:lnSpc>
              <a:spcBef>
                <a:spcPts val="0"/>
              </a:spcBef>
              <a:spcAft>
                <a:spcPts val="0"/>
              </a:spcAft>
              <a:buClr>
                <a:schemeClr val="bg2"/>
              </a:buClr>
              <a:buSzPts val="2000"/>
              <a:buFont typeface="Arial" panose="020B0604020202020204" pitchFamily="34" charset="0"/>
              <a:buChar char="•"/>
            </a:pPr>
            <a:r>
              <a:rPr lang="en-US" sz="2000" b="0" i="0" u="none" strike="noStrike" cap="none" dirty="0">
                <a:solidFill>
                  <a:srgbClr val="000000"/>
                </a:solidFill>
                <a:latin typeface="Calibri"/>
                <a:ea typeface="Calibri"/>
                <a:cs typeface="Calibri"/>
                <a:sym typeface="Calibri"/>
              </a:rPr>
              <a:t>80%  feel comfortable to access  SRHR information through online platforms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9" name="Google Shape;259;p7"/>
          <p:cNvSpPr txBox="1"/>
          <p:nvPr/>
        </p:nvSpPr>
        <p:spPr>
          <a:xfrm>
            <a:off x="2051475" y="653216"/>
            <a:ext cx="2407982" cy="667928"/>
          </a:xfrm>
          <a:prstGeom prst="rect">
            <a:avLst/>
          </a:prstGeom>
          <a:noFill/>
          <a:ln>
            <a:noFill/>
          </a:ln>
        </p:spPr>
        <p:txBody>
          <a:bodyPr spcFirstLastPara="1" wrap="square" lIns="0" tIns="45700" rIns="91425" bIns="45700" anchor="ctr" anchorCtr="0">
            <a:noAutofit/>
          </a:bodyPr>
          <a:lstStyle/>
          <a:p>
            <a:pPr marL="0" marR="0" lvl="0" indent="0" algn="l" rtl="0">
              <a:lnSpc>
                <a:spcPct val="90000"/>
              </a:lnSpc>
              <a:spcBef>
                <a:spcPts val="0"/>
              </a:spcBef>
              <a:spcAft>
                <a:spcPts val="0"/>
              </a:spcAft>
              <a:buClr>
                <a:srgbClr val="000000"/>
              </a:buClr>
              <a:buSzPts val="2800"/>
              <a:buFont typeface="Calibri"/>
              <a:buNone/>
            </a:pPr>
            <a:r>
              <a:rPr lang="en-US" sz="3600" b="1" i="0" u="none" strike="noStrike" cap="none" dirty="0">
                <a:solidFill>
                  <a:schemeClr val="accent5"/>
                </a:solidFill>
                <a:latin typeface="Calibri"/>
                <a:ea typeface="Calibri"/>
                <a:cs typeface="Calibri"/>
                <a:sym typeface="Calibri"/>
              </a:rPr>
              <a:t>Challenges</a:t>
            </a:r>
            <a:endParaRPr sz="3600" b="0" i="0" u="none" strike="noStrike" cap="none" dirty="0">
              <a:solidFill>
                <a:schemeClr val="accent5"/>
              </a:solidFill>
              <a:latin typeface="Calibri"/>
              <a:ea typeface="Calibri"/>
              <a:cs typeface="Calibri"/>
              <a:sym typeface="Calibri"/>
            </a:endParaRPr>
          </a:p>
        </p:txBody>
      </p:sp>
      <p:sp>
        <p:nvSpPr>
          <p:cNvPr id="3" name="TextBox 2">
            <a:extLst>
              <a:ext uri="{FF2B5EF4-FFF2-40B4-BE49-F238E27FC236}">
                <a16:creationId xmlns:a16="http://schemas.microsoft.com/office/drawing/2014/main" id="{116C5AF0-10A3-5A9C-C8EE-BDCA9ABCACED}"/>
              </a:ext>
            </a:extLst>
          </p:cNvPr>
          <p:cNvSpPr txBox="1"/>
          <p:nvPr/>
        </p:nvSpPr>
        <p:spPr>
          <a:xfrm>
            <a:off x="1234438" y="1969276"/>
            <a:ext cx="10075985" cy="3611245"/>
          </a:xfrm>
          <a:prstGeom prst="rect">
            <a:avLst/>
          </a:prstGeom>
          <a:noFill/>
        </p:spPr>
        <p:txBody>
          <a:bodyPr wrap="square">
            <a:spAutoFit/>
          </a:bodyPr>
          <a:lstStyle/>
          <a:p>
            <a:pPr marL="514350" lvl="0" indent="-285750" algn="l" rtl="0">
              <a:lnSpc>
                <a:spcPct val="90000"/>
              </a:lnSpc>
              <a:spcBef>
                <a:spcPts val="1000"/>
              </a:spcBef>
              <a:spcAft>
                <a:spcPts val="0"/>
              </a:spcAft>
              <a:buClr>
                <a:schemeClr val="accent5"/>
              </a:buClr>
              <a:buSzPts val="1800"/>
              <a:buFont typeface="Arial" panose="020B0604020202020204" pitchFamily="34" charset="0"/>
              <a:buChar char="•"/>
            </a:pPr>
            <a:r>
              <a:rPr lang="en-US" sz="2000" dirty="0">
                <a:latin typeface="Calibri" panose="020F0502020204030204" pitchFamily="34" charset="0"/>
                <a:cs typeface="Calibri" panose="020F0502020204030204" pitchFamily="34" charset="0"/>
              </a:rPr>
              <a:t>Less access to digital platforms (especially for rural, adolescents, and females)</a:t>
            </a:r>
          </a:p>
          <a:p>
            <a:pPr marL="514350" lvl="0" indent="-285750" algn="l" rtl="0">
              <a:lnSpc>
                <a:spcPct val="90000"/>
              </a:lnSpc>
              <a:spcBef>
                <a:spcPts val="1000"/>
              </a:spcBef>
              <a:spcAft>
                <a:spcPts val="0"/>
              </a:spcAft>
              <a:buClr>
                <a:schemeClr val="accent5"/>
              </a:buClr>
              <a:buSzPts val="1800"/>
              <a:buFont typeface="Arial" panose="020B0604020202020204" pitchFamily="34" charset="0"/>
              <a:buChar char="•"/>
            </a:pPr>
            <a:r>
              <a:rPr lang="en-US" sz="2000" dirty="0">
                <a:latin typeface="Calibri" panose="020F0502020204030204" pitchFamily="34" charset="0"/>
                <a:cs typeface="Calibri" panose="020F0502020204030204" pitchFamily="34" charset="0"/>
              </a:rPr>
              <a:t>Weak internet coverage</a:t>
            </a:r>
          </a:p>
          <a:p>
            <a:pPr marL="514350" lvl="0" indent="-285750" algn="l" rtl="0">
              <a:lnSpc>
                <a:spcPct val="90000"/>
              </a:lnSpc>
              <a:spcBef>
                <a:spcPts val="1000"/>
              </a:spcBef>
              <a:spcAft>
                <a:spcPts val="0"/>
              </a:spcAft>
              <a:buClr>
                <a:schemeClr val="accent5"/>
              </a:buClr>
              <a:buSzPts val="1800"/>
              <a:buFont typeface="Arial" panose="020B0604020202020204" pitchFamily="34" charset="0"/>
              <a:buChar char="•"/>
            </a:pPr>
            <a:r>
              <a:rPr lang="en-US" sz="2000" dirty="0">
                <a:latin typeface="Calibri" panose="020F0502020204030204" pitchFamily="34" charset="0"/>
                <a:cs typeface="Calibri" panose="020F0502020204030204" pitchFamily="34" charset="0"/>
              </a:rPr>
              <a:t>Inadequate digital literacy</a:t>
            </a:r>
          </a:p>
          <a:p>
            <a:pPr marL="514350" lvl="0" indent="-285750" algn="l" rtl="0">
              <a:lnSpc>
                <a:spcPct val="90000"/>
              </a:lnSpc>
              <a:spcBef>
                <a:spcPts val="1000"/>
              </a:spcBef>
              <a:spcAft>
                <a:spcPts val="0"/>
              </a:spcAft>
              <a:buClr>
                <a:schemeClr val="accent5"/>
              </a:buClr>
              <a:buSzPts val="1800"/>
              <a:buFont typeface="Arial" panose="020B0604020202020204" pitchFamily="34" charset="0"/>
              <a:buChar char="•"/>
            </a:pPr>
            <a:r>
              <a:rPr lang="en-US" sz="2000" dirty="0">
                <a:latin typeface="Calibri" panose="020F0502020204030204" pitchFamily="34" charset="0"/>
                <a:cs typeface="Calibri" panose="020F0502020204030204" pitchFamily="34" charset="0"/>
              </a:rPr>
              <a:t>Financial constraints</a:t>
            </a:r>
          </a:p>
          <a:p>
            <a:pPr marL="514350" lvl="0" indent="-285750" algn="l" rtl="0">
              <a:lnSpc>
                <a:spcPct val="90000"/>
              </a:lnSpc>
              <a:spcBef>
                <a:spcPts val="1000"/>
              </a:spcBef>
              <a:spcAft>
                <a:spcPts val="0"/>
              </a:spcAft>
              <a:buClr>
                <a:schemeClr val="accent5"/>
              </a:buClr>
              <a:buSzPts val="1800"/>
              <a:buFont typeface="Arial" panose="020B0604020202020204" pitchFamily="34" charset="0"/>
              <a:buChar char="•"/>
            </a:pPr>
            <a:r>
              <a:rPr lang="en-US" sz="2000" dirty="0">
                <a:latin typeface="Calibri" panose="020F0502020204030204" pitchFamily="34" charset="0"/>
                <a:cs typeface="Calibri" panose="020F0502020204030204" pitchFamily="34" charset="0"/>
              </a:rPr>
              <a:t>Inadequate reliable platforms and sources for information and services</a:t>
            </a:r>
          </a:p>
          <a:p>
            <a:pPr marL="514350" lvl="0" indent="-285750" algn="l" rtl="0">
              <a:lnSpc>
                <a:spcPct val="90000"/>
              </a:lnSpc>
              <a:spcBef>
                <a:spcPts val="1000"/>
              </a:spcBef>
              <a:spcAft>
                <a:spcPts val="0"/>
              </a:spcAft>
              <a:buClr>
                <a:schemeClr val="accent5"/>
              </a:buClr>
              <a:buSzPts val="1800"/>
              <a:buFont typeface="Arial" panose="020B0604020202020204" pitchFamily="34" charset="0"/>
              <a:buChar char="•"/>
            </a:pPr>
            <a:r>
              <a:rPr lang="en-US" sz="2000" dirty="0">
                <a:latin typeface="Calibri" panose="020F0502020204030204" pitchFamily="34" charset="0"/>
                <a:cs typeface="Calibri" panose="020F0502020204030204" pitchFamily="34" charset="0"/>
              </a:rPr>
              <a:t>Poor quality of SRH information </a:t>
            </a:r>
          </a:p>
          <a:p>
            <a:pPr marL="514350" lvl="0" indent="-285750" algn="l" rtl="0">
              <a:lnSpc>
                <a:spcPct val="90000"/>
              </a:lnSpc>
              <a:spcBef>
                <a:spcPts val="1000"/>
              </a:spcBef>
              <a:spcAft>
                <a:spcPts val="0"/>
              </a:spcAft>
              <a:buClr>
                <a:schemeClr val="accent5"/>
              </a:buClr>
              <a:buSzPts val="1800"/>
              <a:buFont typeface="Arial" panose="020B0604020202020204" pitchFamily="34" charset="0"/>
              <a:buChar char="•"/>
            </a:pPr>
            <a:r>
              <a:rPr lang="en-US" sz="2000" dirty="0">
                <a:latin typeface="Calibri" panose="020F0502020204030204" pitchFamily="34" charset="0"/>
                <a:cs typeface="Calibri" panose="020F0502020204030204" pitchFamily="34" charset="0"/>
              </a:rPr>
              <a:t>Weak monitoring over platforms</a:t>
            </a:r>
          </a:p>
          <a:p>
            <a:pPr marL="514350" lvl="0" indent="-285750" algn="l" rtl="0">
              <a:lnSpc>
                <a:spcPct val="90000"/>
              </a:lnSpc>
              <a:spcBef>
                <a:spcPts val="1000"/>
              </a:spcBef>
              <a:spcAft>
                <a:spcPts val="0"/>
              </a:spcAft>
              <a:buClr>
                <a:schemeClr val="accent5"/>
              </a:buClr>
              <a:buSzPts val="1800"/>
              <a:buFont typeface="Arial" panose="020B0604020202020204" pitchFamily="34" charset="0"/>
              <a:buChar char="•"/>
            </a:pPr>
            <a:r>
              <a:rPr lang="en-US" sz="2000" dirty="0">
                <a:latin typeface="Calibri" panose="020F0502020204030204" pitchFamily="34" charset="0"/>
                <a:cs typeface="Calibri" panose="020F0502020204030204" pitchFamily="34" charset="0"/>
              </a:rPr>
              <a:t>Social taboos, hierarchical power practices restricts accessing digital platforms</a:t>
            </a:r>
          </a:p>
          <a:p>
            <a:pPr marL="514350" lvl="0" indent="-285750" algn="l" rtl="0">
              <a:lnSpc>
                <a:spcPct val="90000"/>
              </a:lnSpc>
              <a:spcBef>
                <a:spcPts val="1000"/>
              </a:spcBef>
              <a:spcAft>
                <a:spcPts val="0"/>
              </a:spcAft>
              <a:buClr>
                <a:schemeClr val="accent5"/>
              </a:buClr>
              <a:buSzPts val="1800"/>
              <a:buFont typeface="Arial" panose="020B0604020202020204" pitchFamily="34" charset="0"/>
              <a:buChar char="•"/>
            </a:pPr>
            <a:r>
              <a:rPr lang="en-US" sz="2000" dirty="0">
                <a:latin typeface="Calibri" panose="020F0502020204030204" pitchFamily="34" charset="0"/>
                <a:cs typeface="Calibri" panose="020F0502020204030204" pitchFamily="34" charset="0"/>
              </a:rPr>
              <a:t>Less investment</a:t>
            </a:r>
          </a:p>
        </p:txBody>
      </p:sp>
      <p:sp>
        <p:nvSpPr>
          <p:cNvPr id="4" name="Google Shape;220;p3">
            <a:extLst>
              <a:ext uri="{FF2B5EF4-FFF2-40B4-BE49-F238E27FC236}">
                <a16:creationId xmlns:a16="http://schemas.microsoft.com/office/drawing/2014/main" id="{650F93FB-358F-AC59-D333-ED7D52CDC5E9}"/>
              </a:ext>
            </a:extLst>
          </p:cNvPr>
          <p:cNvSpPr/>
          <p:nvPr/>
        </p:nvSpPr>
        <p:spPr>
          <a:xfrm>
            <a:off x="10640219" y="4227142"/>
            <a:ext cx="634685" cy="63468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Google Shape;221;p3">
            <a:extLst>
              <a:ext uri="{FF2B5EF4-FFF2-40B4-BE49-F238E27FC236}">
                <a16:creationId xmlns:a16="http://schemas.microsoft.com/office/drawing/2014/main" id="{D27FC55C-CA55-9B0E-2101-FF3FA462E24B}"/>
              </a:ext>
            </a:extLst>
          </p:cNvPr>
          <p:cNvSpPr/>
          <p:nvPr/>
        </p:nvSpPr>
        <p:spPr>
          <a:xfrm>
            <a:off x="10793606" y="437061"/>
            <a:ext cx="1033633" cy="103363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6" name="Google Shape;223;p3">
            <a:extLst>
              <a:ext uri="{FF2B5EF4-FFF2-40B4-BE49-F238E27FC236}">
                <a16:creationId xmlns:a16="http://schemas.microsoft.com/office/drawing/2014/main" id="{BE04BCE1-60B5-1851-93BB-BC7CDE719B8C}"/>
              </a:ext>
            </a:extLst>
          </p:cNvPr>
          <p:cNvSpPr/>
          <p:nvPr/>
        </p:nvSpPr>
        <p:spPr>
          <a:xfrm>
            <a:off x="-375493" y="3201839"/>
            <a:ext cx="750985" cy="75098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221;p3">
            <a:extLst>
              <a:ext uri="{FF2B5EF4-FFF2-40B4-BE49-F238E27FC236}">
                <a16:creationId xmlns:a16="http://schemas.microsoft.com/office/drawing/2014/main" id="{FF961844-205B-AB72-1B7E-C2C81C979407}"/>
              </a:ext>
            </a:extLst>
          </p:cNvPr>
          <p:cNvSpPr/>
          <p:nvPr/>
        </p:nvSpPr>
        <p:spPr>
          <a:xfrm>
            <a:off x="3255466" y="5562286"/>
            <a:ext cx="1033633" cy="1033633"/>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3A49-E3E1-7250-AB24-6CCEA20BEB9F}"/>
              </a:ext>
            </a:extLst>
          </p:cNvPr>
          <p:cNvSpPr>
            <a:spLocks noGrp="1"/>
          </p:cNvSpPr>
          <p:nvPr>
            <p:ph type="title"/>
          </p:nvPr>
        </p:nvSpPr>
        <p:spPr>
          <a:xfrm>
            <a:off x="1921002" y="912303"/>
            <a:ext cx="7226514" cy="667928"/>
          </a:xfrm>
        </p:spPr>
        <p:txBody>
          <a:bodyPr>
            <a:noAutofit/>
          </a:bodyPr>
          <a:lstStyle/>
          <a:p>
            <a:pPr marL="0" marR="0" lvl="0" indent="0" rtl="0">
              <a:lnSpc>
                <a:spcPct val="90000"/>
              </a:lnSpc>
              <a:spcBef>
                <a:spcPts val="0"/>
              </a:spcBef>
              <a:spcAft>
                <a:spcPts val="0"/>
              </a:spcAft>
            </a:pPr>
            <a:r>
              <a:rPr lang="en-US" sz="3600" b="1" i="0" u="none" strike="noStrike" cap="none" dirty="0">
                <a:solidFill>
                  <a:schemeClr val="accent1"/>
                </a:solidFill>
                <a:latin typeface="Calibri"/>
                <a:ea typeface="Calibri"/>
                <a:cs typeface="Calibri"/>
                <a:sym typeface="Calibri"/>
              </a:rPr>
              <a:t>Opportunities of ‘Digital platforms’</a:t>
            </a:r>
            <a:br>
              <a:rPr lang="en-US" sz="3600" b="1" dirty="0">
                <a:solidFill>
                  <a:schemeClr val="accent1"/>
                </a:solidFill>
              </a:rPr>
            </a:br>
            <a:endParaRPr lang="en-US" sz="3600" b="1" dirty="0">
              <a:solidFill>
                <a:schemeClr val="accent1"/>
              </a:solidFill>
            </a:endParaRPr>
          </a:p>
        </p:txBody>
      </p:sp>
      <p:sp>
        <p:nvSpPr>
          <p:cNvPr id="6" name="Google Shape;261;p7">
            <a:extLst>
              <a:ext uri="{FF2B5EF4-FFF2-40B4-BE49-F238E27FC236}">
                <a16:creationId xmlns:a16="http://schemas.microsoft.com/office/drawing/2014/main" id="{58ABAFBC-D77E-5856-5CF2-C26879F19EAA}"/>
              </a:ext>
            </a:extLst>
          </p:cNvPr>
          <p:cNvSpPr txBox="1"/>
          <p:nvPr/>
        </p:nvSpPr>
        <p:spPr>
          <a:xfrm>
            <a:off x="8209053" y="912303"/>
            <a:ext cx="2590800" cy="667928"/>
          </a:xfrm>
          <a:prstGeom prst="rect">
            <a:avLst/>
          </a:prstGeom>
          <a:noFill/>
          <a:ln>
            <a:noFill/>
          </a:ln>
        </p:spPr>
        <p:txBody>
          <a:bodyPr spcFirstLastPara="1" wrap="square" lIns="0" tIns="45700" rIns="91425" bIns="45700" anchor="ctr" anchorCtr="0">
            <a:normAutofit/>
          </a:bodyPr>
          <a:lstStyle/>
          <a:p>
            <a:pPr marL="0" marR="0" lvl="0" indent="0" algn="l" rtl="0">
              <a:lnSpc>
                <a:spcPct val="90000"/>
              </a:lnSpc>
              <a:spcBef>
                <a:spcPts val="0"/>
              </a:spcBef>
              <a:spcAft>
                <a:spcPts val="0"/>
              </a:spcAft>
              <a:buClr>
                <a:srgbClr val="000000"/>
              </a:buClr>
              <a:buSzPct val="108108"/>
              <a:buFont typeface="Calibri"/>
              <a:buNone/>
            </a:pPr>
            <a:endParaRPr dirty="0"/>
          </a:p>
        </p:txBody>
      </p:sp>
      <p:sp>
        <p:nvSpPr>
          <p:cNvPr id="8" name="TextBox 7">
            <a:extLst>
              <a:ext uri="{FF2B5EF4-FFF2-40B4-BE49-F238E27FC236}">
                <a16:creationId xmlns:a16="http://schemas.microsoft.com/office/drawing/2014/main" id="{16B1464D-BCF2-611D-45E4-7E3B54BF9FE3}"/>
              </a:ext>
            </a:extLst>
          </p:cNvPr>
          <p:cNvSpPr txBox="1"/>
          <p:nvPr/>
        </p:nvSpPr>
        <p:spPr>
          <a:xfrm>
            <a:off x="1234439" y="2065037"/>
            <a:ext cx="9977511" cy="2727926"/>
          </a:xfrm>
          <a:prstGeom prst="rect">
            <a:avLst/>
          </a:prstGeom>
          <a:noFill/>
        </p:spPr>
        <p:txBody>
          <a:bodyPr wrap="square">
            <a:spAutoFit/>
          </a:bodyPr>
          <a:lstStyle/>
          <a:p>
            <a:pPr marL="228600" marR="0" lvl="0" algn="l" rtl="0">
              <a:lnSpc>
                <a:spcPct val="90000"/>
              </a:lnSpc>
              <a:spcBef>
                <a:spcPts val="1000"/>
              </a:spcBef>
              <a:spcAft>
                <a:spcPts val="0"/>
              </a:spcAft>
              <a:buClr>
                <a:schemeClr val="accent1"/>
              </a:buClr>
              <a:buSzPts val="1800"/>
            </a:pPr>
            <a:endParaRPr lang="en-US" sz="2400" b="0" i="0" u="none" strike="noStrike" cap="none" dirty="0">
              <a:solidFill>
                <a:srgbClr val="000000"/>
              </a:solidFill>
              <a:latin typeface="Calibri"/>
              <a:ea typeface="Calibri"/>
              <a:cs typeface="Calibri"/>
              <a:sym typeface="Calibri"/>
            </a:endParaRPr>
          </a:p>
          <a:p>
            <a:pPr marL="514350" marR="0" lvl="0" indent="-285750" algn="l" rtl="0">
              <a:lnSpc>
                <a:spcPct val="90000"/>
              </a:lnSpc>
              <a:spcBef>
                <a:spcPts val="1000"/>
              </a:spcBef>
              <a:spcAft>
                <a:spcPts val="0"/>
              </a:spcAft>
              <a:buClr>
                <a:schemeClr val="accent1"/>
              </a:buClr>
              <a:buSzPts val="18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Emerging as a popular media: accessibility and utilization </a:t>
            </a:r>
            <a:r>
              <a:rPr lang="en-US" sz="2400" dirty="0">
                <a:latin typeface="Calibri"/>
                <a:ea typeface="Calibri"/>
                <a:cs typeface="Calibri"/>
                <a:sym typeface="Calibri"/>
              </a:rPr>
              <a:t>are</a:t>
            </a:r>
            <a:r>
              <a:rPr lang="en-US" sz="2400" b="0" i="0" u="none" strike="noStrike" cap="none" dirty="0">
                <a:solidFill>
                  <a:srgbClr val="000000"/>
                </a:solidFill>
                <a:latin typeface="Calibri"/>
                <a:ea typeface="Calibri"/>
                <a:cs typeface="Calibri"/>
                <a:sym typeface="Calibri"/>
              </a:rPr>
              <a:t> increasing</a:t>
            </a:r>
            <a:endParaRPr lang="en-US" sz="2400" dirty="0"/>
          </a:p>
          <a:p>
            <a:pPr marL="514350" marR="0" lvl="0" indent="-285750" algn="l" rtl="0">
              <a:lnSpc>
                <a:spcPct val="90000"/>
              </a:lnSpc>
              <a:spcBef>
                <a:spcPts val="1000"/>
              </a:spcBef>
              <a:spcAft>
                <a:spcPts val="0"/>
              </a:spcAft>
              <a:buClr>
                <a:schemeClr val="accent1"/>
              </a:buClr>
              <a:buSzPts val="18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Convenient and monitored information are reliable</a:t>
            </a:r>
            <a:endParaRPr lang="en-US" sz="2400" dirty="0"/>
          </a:p>
          <a:p>
            <a:pPr marL="514350" marR="0" lvl="0" indent="-285750" algn="l" rtl="0">
              <a:lnSpc>
                <a:spcPct val="90000"/>
              </a:lnSpc>
              <a:spcBef>
                <a:spcPts val="1000"/>
              </a:spcBef>
              <a:spcAft>
                <a:spcPts val="0"/>
              </a:spcAft>
              <a:buClr>
                <a:schemeClr val="accent1"/>
              </a:buClr>
              <a:buSzPts val="18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Can bypass some social restrictions for seeking information around SRHR</a:t>
            </a:r>
            <a:endParaRPr lang="en-US" sz="2400" dirty="0"/>
          </a:p>
          <a:p>
            <a:pPr marL="514350" marR="0" lvl="0" indent="-285750" algn="l" rtl="0">
              <a:lnSpc>
                <a:spcPct val="90000"/>
              </a:lnSpc>
              <a:spcBef>
                <a:spcPts val="1000"/>
              </a:spcBef>
              <a:spcAft>
                <a:spcPts val="0"/>
              </a:spcAft>
              <a:buClr>
                <a:schemeClr val="accent1"/>
              </a:buClr>
              <a:buSzPts val="18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Better option to maintain privacy, anonymity and confidentiality</a:t>
            </a:r>
          </a:p>
          <a:p>
            <a:pPr marL="514350" marR="0" lvl="0" indent="-285750" algn="ctr" rtl="0">
              <a:lnSpc>
                <a:spcPct val="90000"/>
              </a:lnSpc>
              <a:spcBef>
                <a:spcPts val="1000"/>
              </a:spcBef>
              <a:spcAft>
                <a:spcPts val="0"/>
              </a:spcAft>
              <a:buClr>
                <a:schemeClr val="accent1"/>
              </a:buClr>
              <a:buSzPts val="1800"/>
              <a:buFont typeface="Arial" panose="020B0604020202020204" pitchFamily="34" charset="0"/>
              <a:buChar char="•"/>
            </a:pPr>
            <a:endParaRPr lang="en-US" sz="2400" b="0" i="0" u="none" strike="noStrike" cap="none" dirty="0">
              <a:solidFill>
                <a:srgbClr val="000000"/>
              </a:solidFill>
              <a:latin typeface="Calibri"/>
              <a:ea typeface="Calibri"/>
              <a:cs typeface="Calibri"/>
              <a:sym typeface="Calibri"/>
            </a:endParaRPr>
          </a:p>
        </p:txBody>
      </p:sp>
      <p:sp>
        <p:nvSpPr>
          <p:cNvPr id="9" name="Google Shape;220;p3">
            <a:extLst>
              <a:ext uri="{FF2B5EF4-FFF2-40B4-BE49-F238E27FC236}">
                <a16:creationId xmlns:a16="http://schemas.microsoft.com/office/drawing/2014/main" id="{DA54C093-5D16-499D-32FE-9F68A372AFD3}"/>
              </a:ext>
            </a:extLst>
          </p:cNvPr>
          <p:cNvSpPr/>
          <p:nvPr/>
        </p:nvSpPr>
        <p:spPr>
          <a:xfrm>
            <a:off x="9072979" y="1849300"/>
            <a:ext cx="431474" cy="43147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221;p3">
            <a:extLst>
              <a:ext uri="{FF2B5EF4-FFF2-40B4-BE49-F238E27FC236}">
                <a16:creationId xmlns:a16="http://schemas.microsoft.com/office/drawing/2014/main" id="{08C7AD62-7EFA-CED6-F34A-9B49E61E7577}"/>
              </a:ext>
            </a:extLst>
          </p:cNvPr>
          <p:cNvSpPr/>
          <p:nvPr/>
        </p:nvSpPr>
        <p:spPr>
          <a:xfrm>
            <a:off x="751060" y="4502138"/>
            <a:ext cx="1033633" cy="103363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 name="Google Shape;223;p3">
            <a:extLst>
              <a:ext uri="{FF2B5EF4-FFF2-40B4-BE49-F238E27FC236}">
                <a16:creationId xmlns:a16="http://schemas.microsoft.com/office/drawing/2014/main" id="{0DDB4E31-C477-14AC-F7A9-56C61815046E}"/>
              </a:ext>
            </a:extLst>
          </p:cNvPr>
          <p:cNvSpPr/>
          <p:nvPr/>
        </p:nvSpPr>
        <p:spPr>
          <a:xfrm>
            <a:off x="11211949" y="587572"/>
            <a:ext cx="712213" cy="71221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221;p3">
            <a:extLst>
              <a:ext uri="{FF2B5EF4-FFF2-40B4-BE49-F238E27FC236}">
                <a16:creationId xmlns:a16="http://schemas.microsoft.com/office/drawing/2014/main" id="{4E165FBD-F0F6-A8BE-1604-854DE1091120}"/>
              </a:ext>
            </a:extLst>
          </p:cNvPr>
          <p:cNvSpPr/>
          <p:nvPr/>
        </p:nvSpPr>
        <p:spPr>
          <a:xfrm>
            <a:off x="2708376" y="5558214"/>
            <a:ext cx="466824" cy="46682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4006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
          <p:cNvSpPr/>
          <p:nvPr/>
        </p:nvSpPr>
        <p:spPr>
          <a:xfrm>
            <a:off x="3469951" y="3111657"/>
            <a:ext cx="634685" cy="63468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p8"/>
          <p:cNvSpPr/>
          <p:nvPr/>
        </p:nvSpPr>
        <p:spPr>
          <a:xfrm>
            <a:off x="10401300" y="451851"/>
            <a:ext cx="1033633" cy="1033633"/>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p8"/>
          <p:cNvSpPr/>
          <p:nvPr/>
        </p:nvSpPr>
        <p:spPr>
          <a:xfrm>
            <a:off x="1033005" y="3253417"/>
            <a:ext cx="1142326" cy="114232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0" name="Google Shape;270;p8"/>
          <p:cNvSpPr/>
          <p:nvPr/>
        </p:nvSpPr>
        <p:spPr>
          <a:xfrm>
            <a:off x="3411802" y="4425258"/>
            <a:ext cx="750985" cy="750985"/>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p8"/>
          <p:cNvSpPr txBox="1">
            <a:spLocks noGrp="1"/>
          </p:cNvSpPr>
          <p:nvPr>
            <p:ph type="title"/>
          </p:nvPr>
        </p:nvSpPr>
        <p:spPr>
          <a:xfrm>
            <a:off x="713162" y="277021"/>
            <a:ext cx="2698640" cy="1892619"/>
          </a:xfrm>
          <a:prstGeom prst="rect">
            <a:avLst/>
          </a:prstGeom>
          <a:noFill/>
          <a:ln>
            <a:noFill/>
          </a:ln>
        </p:spPr>
        <p:txBody>
          <a:bodyPr spcFirstLastPara="1" wrap="square" lIns="0"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Concluding remarks</a:t>
            </a:r>
            <a:endParaRPr dirty="0"/>
          </a:p>
        </p:txBody>
      </p:sp>
      <p:sp>
        <p:nvSpPr>
          <p:cNvPr id="272" name="Google Shape;272;p8"/>
          <p:cNvSpPr txBox="1">
            <a:spLocks noGrp="1"/>
          </p:cNvSpPr>
          <p:nvPr>
            <p:ph type="body" idx="1"/>
          </p:nvPr>
        </p:nvSpPr>
        <p:spPr>
          <a:xfrm>
            <a:off x="4980934" y="2028963"/>
            <a:ext cx="5761273" cy="3591233"/>
          </a:xfrm>
          <a:prstGeom prst="rect">
            <a:avLst/>
          </a:prstGeom>
          <a:noFill/>
          <a:ln>
            <a:noFill/>
          </a:ln>
        </p:spPr>
        <p:txBody>
          <a:bodyPr spcFirstLastPara="1" wrap="square" lIns="91425" tIns="45700" rIns="91425" bIns="45700" anchor="t" anchorCtr="0">
            <a:noAutofit/>
          </a:bodyPr>
          <a:lstStyle/>
          <a:p>
            <a:pPr marL="342900" lvl="0" indent="-114300" algn="l" rtl="0">
              <a:lnSpc>
                <a:spcPts val="3000"/>
              </a:lnSpc>
              <a:spcBef>
                <a:spcPts val="0"/>
              </a:spcBef>
              <a:spcAft>
                <a:spcPts val="0"/>
              </a:spcAft>
              <a:buSzPts val="3600"/>
              <a:buNone/>
            </a:pPr>
            <a:r>
              <a:rPr lang="en-US" sz="2000" dirty="0"/>
              <a:t>The young population have considerable demand for accessing SRHR information through digital platforms.</a:t>
            </a:r>
          </a:p>
          <a:p>
            <a:pPr marL="342900" lvl="0" indent="-114300" algn="l" rtl="0">
              <a:lnSpc>
                <a:spcPts val="3000"/>
              </a:lnSpc>
              <a:spcBef>
                <a:spcPts val="0"/>
              </a:spcBef>
              <a:spcAft>
                <a:spcPts val="0"/>
              </a:spcAft>
              <a:buSzPts val="3600"/>
              <a:buNone/>
            </a:pPr>
            <a:endParaRPr sz="2000" dirty="0"/>
          </a:p>
          <a:p>
            <a:pPr marL="342900" lvl="0" indent="-114300" algn="l" rtl="0">
              <a:lnSpc>
                <a:spcPts val="3000"/>
              </a:lnSpc>
              <a:spcBef>
                <a:spcPts val="0"/>
              </a:spcBef>
              <a:spcAft>
                <a:spcPts val="0"/>
              </a:spcAft>
              <a:buSzPts val="3600"/>
              <a:buNone/>
            </a:pPr>
            <a:r>
              <a:rPr lang="en-US" sz="2000" dirty="0"/>
              <a:t>Digital platforms will prove to be an important gateway in providing tailor-made, updated, and verified SRHR information, </a:t>
            </a:r>
            <a:endParaRPr sz="2000" dirty="0"/>
          </a:p>
          <a:p>
            <a:pPr marL="342900" lvl="0" indent="-114300" algn="l" rtl="0">
              <a:lnSpc>
                <a:spcPts val="3000"/>
              </a:lnSpc>
              <a:spcBef>
                <a:spcPts val="0"/>
              </a:spcBef>
              <a:spcAft>
                <a:spcPts val="0"/>
              </a:spcAft>
              <a:buSzPts val="3600"/>
              <a:buNone/>
            </a:pPr>
            <a:r>
              <a:rPr lang="en-US" sz="2000" dirty="0"/>
              <a:t>by removing the barriers.</a:t>
            </a:r>
            <a:endParaRPr sz="2000" dirty="0"/>
          </a:p>
        </p:txBody>
      </p:sp>
      <p:sp>
        <p:nvSpPr>
          <p:cNvPr id="273" name="Google Shape;273;p8"/>
          <p:cNvSpPr txBox="1"/>
          <p:nvPr/>
        </p:nvSpPr>
        <p:spPr>
          <a:xfrm>
            <a:off x="5692876" y="995331"/>
            <a:ext cx="4337388" cy="1033632"/>
          </a:xfrm>
          <a:prstGeom prst="rect">
            <a:avLst/>
          </a:prstGeom>
          <a:noFill/>
          <a:ln>
            <a:noFill/>
          </a:ln>
        </p:spPr>
        <p:txBody>
          <a:bodyPr spcFirstLastPara="1" wrap="square" lIns="0" tIns="45700" rIns="91425" bIns="45700" anchor="ctr" anchorCtr="0">
            <a:normAutofit fontScale="92500" lnSpcReduction="10000"/>
          </a:bodyPr>
          <a:lstStyle/>
          <a:p>
            <a:pPr marL="0" marR="0" lvl="0" indent="0" algn="ctr" rtl="0">
              <a:lnSpc>
                <a:spcPct val="120000"/>
              </a:lnSpc>
              <a:spcBef>
                <a:spcPts val="0"/>
              </a:spcBef>
              <a:spcAft>
                <a:spcPts val="0"/>
              </a:spcAft>
              <a:buClr>
                <a:srgbClr val="000000"/>
              </a:buClr>
              <a:buSzPct val="117647"/>
              <a:buFont typeface="Calibri"/>
              <a:buNone/>
            </a:pPr>
            <a:r>
              <a:rPr lang="en-US" sz="2800" b="1" i="0" u="none" strike="noStrike" cap="none" dirty="0">
                <a:solidFill>
                  <a:schemeClr val="lt1"/>
                </a:solidFill>
                <a:latin typeface="Calibri"/>
                <a:ea typeface="Calibri"/>
                <a:cs typeface="Calibri"/>
                <a:sym typeface="Calibri"/>
              </a:rPr>
              <a:t>‘Digital platforms for accessing SRHR information’</a:t>
            </a:r>
            <a:endParaRPr dirty="0"/>
          </a:p>
        </p:txBody>
      </p:sp>
    </p:spTree>
  </p:cSld>
  <p:clrMapOvr>
    <a:masterClrMapping/>
  </p:clrMapOvr>
</p:sld>
</file>

<file path=ppt/theme/theme1.xml><?xml version="1.0" encoding="utf-8"?>
<a:theme xmlns:a="http://schemas.openxmlformats.org/drawingml/2006/main" name="Office Theme">
  <a:themeElements>
    <a:clrScheme name="SNI_3">
      <a:dk1>
        <a:srgbClr val="A10869"/>
      </a:dk1>
      <a:lt1>
        <a:srgbClr val="FFFFFF"/>
      </a:lt1>
      <a:dk2>
        <a:srgbClr val="A10869"/>
      </a:dk2>
      <a:lt2>
        <a:srgbClr val="FEFFFE"/>
      </a:lt2>
      <a:accent1>
        <a:srgbClr val="FFC001"/>
      </a:accent1>
      <a:accent2>
        <a:srgbClr val="A10869"/>
      </a:accent2>
      <a:accent3>
        <a:srgbClr val="EF48A1"/>
      </a:accent3>
      <a:accent4>
        <a:srgbClr val="50BFCA"/>
      </a:accent4>
      <a:accent5>
        <a:srgbClr val="1A5378"/>
      </a:accent5>
      <a:accent6>
        <a:srgbClr val="15425F"/>
      </a:accent6>
      <a:hlink>
        <a:srgbClr val="A2096A"/>
      </a:hlink>
      <a:folHlink>
        <a:srgbClr val="9797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934</Words>
  <Application>Microsoft Office PowerPoint</Application>
  <PresentationFormat>Widescreen</PresentationFormat>
  <Paragraphs>98</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Challenges and opportunities of accessing information on sexual and reproductive health and rights (SRHR) through digital platforms for young people in Bangladesh</vt:lpstr>
      <vt:lpstr>Background</vt:lpstr>
      <vt:lpstr>Objectives</vt:lpstr>
      <vt:lpstr>Methods</vt:lpstr>
      <vt:lpstr>Findings: Accessibility and Utilization of Digital Platforms for SRHR</vt:lpstr>
      <vt:lpstr>PowerPoint Presentation</vt:lpstr>
      <vt:lpstr>PowerPoint Presentation</vt:lpstr>
      <vt:lpstr>Opportunities of ‘Digital platforms’ </vt:lpstr>
      <vt:lpstr>Concluding remarks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opportunities of accessing information on sexual and reproductive health and rights (SRHR) through digital platforms for young people in Bangladesh</dc:title>
  <dc:creator>Subas Chandra Biswas</dc:creator>
  <cp:lastModifiedBy>umayer@redorangecom.com</cp:lastModifiedBy>
  <cp:revision>7</cp:revision>
  <dcterms:modified xsi:type="dcterms:W3CDTF">2022-09-24T13:28:37Z</dcterms:modified>
</cp:coreProperties>
</file>