
<file path=[Content_Types].xml><?xml version="1.0" encoding="utf-8"?>
<Types xmlns="http://schemas.openxmlformats.org/package/2006/content-types">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4" roundtripDataSignature="AMtx7mj+ucELhROKR6oYBFfx6og3jKHb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4" Type="http://customschemas.google.com/relationships/presentationmetadata" Target="meta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aseline="0"/>
            </a:pPr>
            <a:r>
              <a:rPr lang="en-US" sz="1400" baseline="0"/>
              <a:t>Trends in Age Specific Fertility Rate Among Women Age 15-19 and 20-24, Nepal DHS 2001 to 2016</a:t>
            </a:r>
          </a:p>
        </c:rich>
      </c:tx>
      <c:overlay val="0"/>
    </c:title>
    <c:autoTitleDeleted val="0"/>
    <c:plotArea>
      <c:layout>
        <c:manualLayout>
          <c:layoutTarget val="inner"/>
          <c:xMode val="edge"/>
          <c:yMode val="edge"/>
          <c:x val="7.1068478909573962E-2"/>
          <c:y val="0.20487679605610556"/>
          <c:w val="0.90370223217510659"/>
          <c:h val="0.64759143182760048"/>
        </c:manualLayout>
      </c:layout>
      <c:lineChart>
        <c:grouping val="standard"/>
        <c:varyColors val="0"/>
        <c:ser>
          <c:idx val="0"/>
          <c:order val="0"/>
          <c:tx>
            <c:strRef>
              <c:f>Sheet1!$E$21</c:f>
              <c:strCache>
                <c:ptCount val="1"/>
                <c:pt idx="0">
                  <c:v>15-19 Year</c:v>
                </c:pt>
              </c:strCache>
            </c:strRef>
          </c:tx>
          <c:marker>
            <c:symbol val="none"/>
          </c:marker>
          <c:dLbls>
            <c:dLbl>
              <c:idx val="0"/>
              <c:layout>
                <c:manualLayout>
                  <c:x val="0"/>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12-4A98-BAA9-D8E1253AE8AF}"/>
                </c:ext>
              </c:extLst>
            </c:dLbl>
            <c:dLbl>
              <c:idx val="1"/>
              <c:layout>
                <c:manualLayout>
                  <c:x val="-5.5555555555556061E-3"/>
                  <c:y val="-6.9444444444444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12-4A98-BAA9-D8E1253AE8AF}"/>
                </c:ext>
              </c:extLst>
            </c:dLbl>
            <c:dLbl>
              <c:idx val="2"/>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12-4A98-BAA9-D8E1253AE8AF}"/>
                </c:ext>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Sheet1!$D$22:$D$25</c:f>
              <c:strCache>
                <c:ptCount val="4"/>
                <c:pt idx="0">
                  <c:v>2001 NDHS</c:v>
                </c:pt>
                <c:pt idx="1">
                  <c:v>2006 NDHS</c:v>
                </c:pt>
                <c:pt idx="2">
                  <c:v>2011 NDHS</c:v>
                </c:pt>
                <c:pt idx="3">
                  <c:v>2016 NDHS</c:v>
                </c:pt>
              </c:strCache>
            </c:strRef>
          </c:cat>
          <c:val>
            <c:numRef>
              <c:f>Sheet1!$E$22:$E$25</c:f>
              <c:numCache>
                <c:formatCode>General</c:formatCode>
                <c:ptCount val="4"/>
                <c:pt idx="0">
                  <c:v>110</c:v>
                </c:pt>
                <c:pt idx="1">
                  <c:v>98</c:v>
                </c:pt>
                <c:pt idx="2">
                  <c:v>81</c:v>
                </c:pt>
                <c:pt idx="3">
                  <c:v>88</c:v>
                </c:pt>
              </c:numCache>
            </c:numRef>
          </c:val>
          <c:smooth val="0"/>
          <c:extLst>
            <c:ext xmlns:c16="http://schemas.microsoft.com/office/drawing/2014/chart" uri="{C3380CC4-5D6E-409C-BE32-E72D297353CC}">
              <c16:uniqueId val="{00000003-7112-4A98-BAA9-D8E1253AE8AF}"/>
            </c:ext>
          </c:extLst>
        </c:ser>
        <c:ser>
          <c:idx val="1"/>
          <c:order val="1"/>
          <c:tx>
            <c:strRef>
              <c:f>Sheet1!$F$21</c:f>
              <c:strCache>
                <c:ptCount val="1"/>
                <c:pt idx="0">
                  <c:v>20-24 Year</c:v>
                </c:pt>
              </c:strCache>
            </c:strRef>
          </c:tx>
          <c:marker>
            <c:symbol val="none"/>
          </c:marker>
          <c:dLbls>
            <c:dLbl>
              <c:idx val="0"/>
              <c:layout>
                <c:manualLayout>
                  <c:x val="0"/>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12-4A98-BAA9-D8E1253AE8AF}"/>
                </c:ext>
              </c:extLst>
            </c:dLbl>
            <c:dLbl>
              <c:idx val="1"/>
              <c:layout>
                <c:manualLayout>
                  <c:x val="-5.0925337632079971E-17"/>
                  <c:y val="-4.1666666666666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12-4A98-BAA9-D8E1253AE8AF}"/>
                </c:ext>
              </c:extLst>
            </c:dLbl>
            <c:dLbl>
              <c:idx val="2"/>
              <c:layout>
                <c:manualLayout>
                  <c:x val="-8.3333333333333332E-3"/>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12-4A98-BAA9-D8E1253AE8AF}"/>
                </c:ext>
              </c:extLst>
            </c:dLbl>
            <c:spPr>
              <a:noFill/>
              <a:ln>
                <a:noFill/>
              </a:ln>
              <a:effectLst/>
            </c:spPr>
            <c:txPr>
              <a:bodyPr/>
              <a:lstStyle/>
              <a:p>
                <a:pPr>
                  <a:defRPr sz="12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Sheet1!$D$22:$D$25</c:f>
              <c:strCache>
                <c:ptCount val="4"/>
                <c:pt idx="0">
                  <c:v>2001 NDHS</c:v>
                </c:pt>
                <c:pt idx="1">
                  <c:v>2006 NDHS</c:v>
                </c:pt>
                <c:pt idx="2">
                  <c:v>2011 NDHS</c:v>
                </c:pt>
                <c:pt idx="3">
                  <c:v>2016 NDHS</c:v>
                </c:pt>
              </c:strCache>
            </c:strRef>
          </c:cat>
          <c:val>
            <c:numRef>
              <c:f>Sheet1!$F$22:$F$25</c:f>
              <c:numCache>
                <c:formatCode>General</c:formatCode>
                <c:ptCount val="4"/>
                <c:pt idx="0">
                  <c:v>248</c:v>
                </c:pt>
                <c:pt idx="1">
                  <c:v>234</c:v>
                </c:pt>
                <c:pt idx="2">
                  <c:v>187</c:v>
                </c:pt>
                <c:pt idx="3">
                  <c:v>172</c:v>
                </c:pt>
              </c:numCache>
            </c:numRef>
          </c:val>
          <c:smooth val="0"/>
          <c:extLst>
            <c:ext xmlns:c16="http://schemas.microsoft.com/office/drawing/2014/chart" uri="{C3380CC4-5D6E-409C-BE32-E72D297353CC}">
              <c16:uniqueId val="{00000007-7112-4A98-BAA9-D8E1253AE8AF}"/>
            </c:ext>
          </c:extLst>
        </c:ser>
        <c:dLbls>
          <c:showLegendKey val="0"/>
          <c:showVal val="0"/>
          <c:showCatName val="0"/>
          <c:showSerName val="0"/>
          <c:showPercent val="0"/>
          <c:showBubbleSize val="0"/>
        </c:dLbls>
        <c:smooth val="0"/>
        <c:axId val="209170816"/>
        <c:axId val="209172352"/>
      </c:lineChart>
      <c:catAx>
        <c:axId val="209170816"/>
        <c:scaling>
          <c:orientation val="minMax"/>
        </c:scaling>
        <c:delete val="0"/>
        <c:axPos val="b"/>
        <c:numFmt formatCode="General" sourceLinked="0"/>
        <c:majorTickMark val="none"/>
        <c:minorTickMark val="none"/>
        <c:tickLblPos val="nextTo"/>
        <c:txPr>
          <a:bodyPr/>
          <a:lstStyle/>
          <a:p>
            <a:pPr>
              <a:defRPr sz="1200" baseline="0"/>
            </a:pPr>
            <a:endParaRPr lang="en-US"/>
          </a:p>
        </c:txPr>
        <c:crossAx val="209172352"/>
        <c:crosses val="autoZero"/>
        <c:auto val="1"/>
        <c:lblAlgn val="ctr"/>
        <c:lblOffset val="100"/>
        <c:noMultiLvlLbl val="0"/>
      </c:catAx>
      <c:valAx>
        <c:axId val="209172352"/>
        <c:scaling>
          <c:orientation val="minMax"/>
        </c:scaling>
        <c:delete val="0"/>
        <c:axPos val="l"/>
        <c:majorGridlines/>
        <c:numFmt formatCode="General" sourceLinked="1"/>
        <c:majorTickMark val="none"/>
        <c:minorTickMark val="none"/>
        <c:tickLblPos val="nextTo"/>
        <c:spPr>
          <a:ln w="9525">
            <a:noFill/>
          </a:ln>
        </c:spPr>
        <c:crossAx val="209170816"/>
        <c:crosses val="autoZero"/>
        <c:crossBetween val="between"/>
      </c:valAx>
    </c:plotArea>
    <c:legend>
      <c:legendPos val="b"/>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Percent Distribution of Current Use of Contraceptive Method and Unmet</a:t>
            </a:r>
            <a:r>
              <a:rPr lang="en-US" sz="1200" baseline="0"/>
              <a:t> Need </a:t>
            </a:r>
            <a:r>
              <a:rPr lang="en-US" sz="1200"/>
              <a:t>Among Different Age Groups of Currently Married Women, Nepal DHS 2016 </a:t>
            </a:r>
          </a:p>
        </c:rich>
      </c:tx>
      <c:layout>
        <c:manualLayout>
          <c:xMode val="edge"/>
          <c:yMode val="edge"/>
          <c:x val="0.13080555555555556"/>
          <c:y val="0"/>
        </c:manualLayout>
      </c:layout>
      <c:overlay val="0"/>
    </c:title>
    <c:autoTitleDeleted val="0"/>
    <c:plotArea>
      <c:layout>
        <c:manualLayout>
          <c:layoutTarget val="inner"/>
          <c:xMode val="edge"/>
          <c:yMode val="edge"/>
          <c:x val="9.6971423968423384E-2"/>
          <c:y val="0.20805538871765086"/>
          <c:w val="0.66361721408864816"/>
          <c:h val="0.70124334206757266"/>
        </c:manualLayout>
      </c:layout>
      <c:barChart>
        <c:barDir val="col"/>
        <c:grouping val="clustered"/>
        <c:varyColors val="0"/>
        <c:ser>
          <c:idx val="0"/>
          <c:order val="0"/>
          <c:tx>
            <c:strRef>
              <c:f>Sheet1!$F$14</c:f>
              <c:strCache>
                <c:ptCount val="1"/>
                <c:pt idx="0">
                  <c:v>Modern Methods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Sheet1!$E$15:$E$18</c:f>
              <c:strCache>
                <c:ptCount val="4"/>
                <c:pt idx="0">
                  <c:v>15-19</c:v>
                </c:pt>
                <c:pt idx="1">
                  <c:v>20-24</c:v>
                </c:pt>
                <c:pt idx="2">
                  <c:v>15-24</c:v>
                </c:pt>
                <c:pt idx="3">
                  <c:v>15-49</c:v>
                </c:pt>
              </c:strCache>
            </c:strRef>
          </c:cat>
          <c:val>
            <c:numRef>
              <c:f>Sheet1!$F$15:$F$18</c:f>
              <c:numCache>
                <c:formatCode>General</c:formatCode>
                <c:ptCount val="4"/>
                <c:pt idx="0">
                  <c:v>14.5</c:v>
                </c:pt>
                <c:pt idx="1">
                  <c:v>23.9</c:v>
                </c:pt>
                <c:pt idx="2">
                  <c:v>21.1</c:v>
                </c:pt>
                <c:pt idx="3">
                  <c:v>42.8</c:v>
                </c:pt>
              </c:numCache>
            </c:numRef>
          </c:val>
          <c:extLst>
            <c:ext xmlns:c16="http://schemas.microsoft.com/office/drawing/2014/chart" uri="{C3380CC4-5D6E-409C-BE32-E72D297353CC}">
              <c16:uniqueId val="{00000000-2A64-4B72-A54C-38054A62AF4E}"/>
            </c:ext>
          </c:extLst>
        </c:ser>
        <c:ser>
          <c:idx val="1"/>
          <c:order val="1"/>
          <c:tx>
            <c:strRef>
              <c:f>Sheet1!$G$14</c:f>
              <c:strCache>
                <c:ptCount val="1"/>
                <c:pt idx="0">
                  <c:v>Any Methods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Sheet1!$E$15:$E$18</c:f>
              <c:strCache>
                <c:ptCount val="4"/>
                <c:pt idx="0">
                  <c:v>15-19</c:v>
                </c:pt>
                <c:pt idx="1">
                  <c:v>20-24</c:v>
                </c:pt>
                <c:pt idx="2">
                  <c:v>15-24</c:v>
                </c:pt>
                <c:pt idx="3">
                  <c:v>15-49</c:v>
                </c:pt>
              </c:strCache>
            </c:strRef>
          </c:cat>
          <c:val>
            <c:numRef>
              <c:f>Sheet1!$G$15:$G$18</c:f>
              <c:numCache>
                <c:formatCode>General</c:formatCode>
                <c:ptCount val="4"/>
                <c:pt idx="0">
                  <c:v>23.1</c:v>
                </c:pt>
                <c:pt idx="1">
                  <c:v>32</c:v>
                </c:pt>
                <c:pt idx="2">
                  <c:v>29.4</c:v>
                </c:pt>
                <c:pt idx="3">
                  <c:v>52.6</c:v>
                </c:pt>
              </c:numCache>
            </c:numRef>
          </c:val>
          <c:extLst>
            <c:ext xmlns:c16="http://schemas.microsoft.com/office/drawing/2014/chart" uri="{C3380CC4-5D6E-409C-BE32-E72D297353CC}">
              <c16:uniqueId val="{00000001-2A64-4B72-A54C-38054A62AF4E}"/>
            </c:ext>
          </c:extLst>
        </c:ser>
        <c:ser>
          <c:idx val="2"/>
          <c:order val="2"/>
          <c:tx>
            <c:strRef>
              <c:f>Sheet1!$H$14</c:f>
              <c:strCache>
                <c:ptCount val="1"/>
                <c:pt idx="0">
                  <c:v>Unmet Need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Sheet1!$E$15:$E$18</c:f>
              <c:strCache>
                <c:ptCount val="4"/>
                <c:pt idx="0">
                  <c:v>15-19</c:v>
                </c:pt>
                <c:pt idx="1">
                  <c:v>20-24</c:v>
                </c:pt>
                <c:pt idx="2">
                  <c:v>15-24</c:v>
                </c:pt>
                <c:pt idx="3">
                  <c:v>15-49</c:v>
                </c:pt>
              </c:strCache>
            </c:strRef>
          </c:cat>
          <c:val>
            <c:numRef>
              <c:f>Sheet1!$H$15:$H$18</c:f>
              <c:numCache>
                <c:formatCode>General</c:formatCode>
                <c:ptCount val="4"/>
                <c:pt idx="0">
                  <c:v>35</c:v>
                </c:pt>
                <c:pt idx="1">
                  <c:v>33</c:v>
                </c:pt>
                <c:pt idx="2">
                  <c:v>33</c:v>
                </c:pt>
                <c:pt idx="3">
                  <c:v>24</c:v>
                </c:pt>
              </c:numCache>
            </c:numRef>
          </c:val>
          <c:extLst>
            <c:ext xmlns:c16="http://schemas.microsoft.com/office/drawing/2014/chart" uri="{C3380CC4-5D6E-409C-BE32-E72D297353CC}">
              <c16:uniqueId val="{00000002-2A64-4B72-A54C-38054A62AF4E}"/>
            </c:ext>
          </c:extLst>
        </c:ser>
        <c:dLbls>
          <c:showLegendKey val="0"/>
          <c:showVal val="0"/>
          <c:showCatName val="0"/>
          <c:showSerName val="0"/>
          <c:showPercent val="0"/>
          <c:showBubbleSize val="0"/>
        </c:dLbls>
        <c:gapWidth val="150"/>
        <c:axId val="211472768"/>
        <c:axId val="211474304"/>
      </c:barChart>
      <c:catAx>
        <c:axId val="211472768"/>
        <c:scaling>
          <c:orientation val="minMax"/>
        </c:scaling>
        <c:delete val="0"/>
        <c:axPos val="b"/>
        <c:numFmt formatCode="General" sourceLinked="0"/>
        <c:majorTickMark val="none"/>
        <c:minorTickMark val="none"/>
        <c:tickLblPos val="nextTo"/>
        <c:crossAx val="211474304"/>
        <c:crosses val="autoZero"/>
        <c:auto val="1"/>
        <c:lblAlgn val="ctr"/>
        <c:lblOffset val="100"/>
        <c:noMultiLvlLbl val="0"/>
      </c:catAx>
      <c:valAx>
        <c:axId val="211474304"/>
        <c:scaling>
          <c:orientation val="minMax"/>
        </c:scaling>
        <c:delete val="0"/>
        <c:axPos val="l"/>
        <c:majorGridlines/>
        <c:numFmt formatCode="General" sourceLinked="1"/>
        <c:majorTickMark val="none"/>
        <c:minorTickMark val="none"/>
        <c:tickLblPos val="nextTo"/>
        <c:crossAx val="211472768"/>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sp>
        <p:nvSpPr>
          <p:cNvPr id="13" name="Google Shape;13;p11"/>
          <p:cNvSpPr/>
          <p:nvPr>
            <p:ph idx="2" type="pic"/>
          </p:nvPr>
        </p:nvSpPr>
        <p:spPr>
          <a:xfrm>
            <a:off x="-1115359" y="-796335"/>
            <a:ext cx="6903931" cy="6849803"/>
          </a:xfrm>
          <a:prstGeom prst="ellipse">
            <a:avLst/>
          </a:prstGeom>
          <a:noFill/>
          <a:ln>
            <a:noFill/>
          </a:ln>
        </p:spPr>
      </p:sp>
      <p:sp>
        <p:nvSpPr>
          <p:cNvPr id="14" name="Google Shape;14;p11"/>
          <p:cNvSpPr txBox="1"/>
          <p:nvPr>
            <p:ph idx="1" type="subTitle"/>
          </p:nvPr>
        </p:nvSpPr>
        <p:spPr>
          <a:xfrm>
            <a:off x="6971071" y="4083358"/>
            <a:ext cx="4021394" cy="1288742"/>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rgbClr val="000000"/>
              </a:buClr>
              <a:buSzPts val="1400"/>
              <a:buNone/>
              <a:defRPr sz="14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1"/>
          <p:cNvSpPr txBox="1"/>
          <p:nvPr>
            <p:ph type="title"/>
          </p:nvPr>
        </p:nvSpPr>
        <p:spPr>
          <a:xfrm>
            <a:off x="6971071" y="2113269"/>
            <a:ext cx="4021394" cy="1830081"/>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rgbClr val="000000"/>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1"/>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50" u="none" cap="none" strike="noStrike">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ision">
  <p:cSld name="2_Vision">
    <p:spTree>
      <p:nvGrpSpPr>
        <p:cNvPr id="76" name="Shape 76"/>
        <p:cNvGrpSpPr/>
        <p:nvPr/>
      </p:nvGrpSpPr>
      <p:grpSpPr>
        <a:xfrm>
          <a:off x="0" y="0"/>
          <a:ext cx="0" cy="0"/>
          <a:chOff x="0" y="0"/>
          <a:chExt cx="0" cy="0"/>
        </a:xfrm>
      </p:grpSpPr>
      <p:sp>
        <p:nvSpPr>
          <p:cNvPr id="77" name="Google Shape;77;p20"/>
          <p:cNvSpPr/>
          <p:nvPr/>
        </p:nvSpPr>
        <p:spPr>
          <a:xfrm rot="286817">
            <a:off x="890730" y="-1074919"/>
            <a:ext cx="10259880" cy="8798055"/>
          </a:xfrm>
          <a:custGeom>
            <a:rect b="b" l="l" r="r" t="t"/>
            <a:pathLst>
              <a:path extrusionOk="0" h="8798055" w="10259880">
                <a:moveTo>
                  <a:pt x="8467180" y="8397"/>
                </a:moveTo>
                <a:cubicBezTo>
                  <a:pt x="8521854" y="2844"/>
                  <a:pt x="8577330" y="0"/>
                  <a:pt x="8633470" y="0"/>
                </a:cubicBezTo>
                <a:cubicBezTo>
                  <a:pt x="9531711" y="0"/>
                  <a:pt x="10259881" y="728168"/>
                  <a:pt x="10259880" y="1626409"/>
                </a:cubicBezTo>
                <a:cubicBezTo>
                  <a:pt x="10259880" y="2524650"/>
                  <a:pt x="9531711" y="3252818"/>
                  <a:pt x="8633470" y="3252818"/>
                </a:cubicBezTo>
                <a:cubicBezTo>
                  <a:pt x="8184350" y="3252818"/>
                  <a:pt x="7777747" y="3070776"/>
                  <a:pt x="7483425" y="2776454"/>
                </a:cubicBezTo>
                <a:lnTo>
                  <a:pt x="7390490" y="2674200"/>
                </a:lnTo>
                <a:lnTo>
                  <a:pt x="6251231" y="3322841"/>
                </a:lnTo>
                <a:lnTo>
                  <a:pt x="6280991" y="3384618"/>
                </a:lnTo>
                <a:cubicBezTo>
                  <a:pt x="6446408" y="3775708"/>
                  <a:pt x="6537881" y="4205690"/>
                  <a:pt x="6537880" y="4657035"/>
                </a:cubicBezTo>
                <a:cubicBezTo>
                  <a:pt x="6537880" y="5334054"/>
                  <a:pt x="6332068" y="5963002"/>
                  <a:pt x="5979597" y="6484728"/>
                </a:cubicBezTo>
                <a:lnTo>
                  <a:pt x="5971008" y="6496213"/>
                </a:lnTo>
                <a:lnTo>
                  <a:pt x="6486696" y="6955435"/>
                </a:lnTo>
                <a:lnTo>
                  <a:pt x="6580038" y="6896413"/>
                </a:lnTo>
                <a:cubicBezTo>
                  <a:pt x="6688469" y="6840875"/>
                  <a:pt x="6808306" y="6804445"/>
                  <a:pt x="6935107" y="6791568"/>
                </a:cubicBezTo>
                <a:cubicBezTo>
                  <a:pt x="6968920" y="6788134"/>
                  <a:pt x="7003229" y="6786375"/>
                  <a:pt x="7037948" y="6786375"/>
                </a:cubicBezTo>
                <a:cubicBezTo>
                  <a:pt x="7593460" y="6786374"/>
                  <a:pt x="8043790" y="7236705"/>
                  <a:pt x="8043789" y="7792215"/>
                </a:cubicBezTo>
                <a:cubicBezTo>
                  <a:pt x="8043789" y="8347725"/>
                  <a:pt x="7593459" y="8798055"/>
                  <a:pt x="7037948" y="8798055"/>
                </a:cubicBezTo>
                <a:cubicBezTo>
                  <a:pt x="6482437" y="8798055"/>
                  <a:pt x="6032108" y="8347725"/>
                  <a:pt x="6032107" y="7792215"/>
                </a:cubicBezTo>
                <a:cubicBezTo>
                  <a:pt x="6032107" y="7694567"/>
                  <a:pt x="6046022" y="7600168"/>
                  <a:pt x="6071977" y="7510894"/>
                </a:cubicBezTo>
                <a:lnTo>
                  <a:pt x="6097124" y="7437303"/>
                </a:lnTo>
                <a:lnTo>
                  <a:pt x="5575615" y="6972898"/>
                </a:lnTo>
                <a:lnTo>
                  <a:pt x="5348290" y="7179504"/>
                </a:lnTo>
                <a:cubicBezTo>
                  <a:pt x="4783224" y="7645837"/>
                  <a:pt x="4058797" y="7925970"/>
                  <a:pt x="3268941" y="7925970"/>
                </a:cubicBezTo>
                <a:cubicBezTo>
                  <a:pt x="1463555" y="7925970"/>
                  <a:pt x="0" y="6462418"/>
                  <a:pt x="1" y="4657036"/>
                </a:cubicBezTo>
                <a:cubicBezTo>
                  <a:pt x="1" y="2964489"/>
                  <a:pt x="1286328" y="1572380"/>
                  <a:pt x="2934711" y="1404978"/>
                </a:cubicBezTo>
                <a:cubicBezTo>
                  <a:pt x="3044603" y="1393817"/>
                  <a:pt x="3156104" y="1388100"/>
                  <a:pt x="3268940" y="1388100"/>
                </a:cubicBezTo>
                <a:cubicBezTo>
                  <a:pt x="4284470" y="1388101"/>
                  <a:pt x="5191841" y="1851178"/>
                  <a:pt x="5791413" y="2577689"/>
                </a:cubicBezTo>
                <a:lnTo>
                  <a:pt x="5887868" y="2706676"/>
                </a:lnTo>
                <a:lnTo>
                  <a:pt x="7061739" y="2038329"/>
                </a:lnTo>
                <a:lnTo>
                  <a:pt x="7040103" y="1954187"/>
                </a:lnTo>
                <a:cubicBezTo>
                  <a:pt x="7018438" y="1848312"/>
                  <a:pt x="7007060" y="1738689"/>
                  <a:pt x="7007060" y="1626409"/>
                </a:cubicBezTo>
                <a:cubicBezTo>
                  <a:pt x="7007060" y="784308"/>
                  <a:pt x="7647052" y="91685"/>
                  <a:pt x="8467180" y="83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20"/>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79" name="Google Shape;79;p20"/>
          <p:cNvSpPr txBox="1"/>
          <p:nvPr>
            <p:ph type="title"/>
          </p:nvPr>
        </p:nvSpPr>
        <p:spPr>
          <a:xfrm>
            <a:off x="8572500"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0"/>
          <p:cNvSpPr txBox="1"/>
          <p:nvPr>
            <p:ph idx="1" type="body"/>
          </p:nvPr>
        </p:nvSpPr>
        <p:spPr>
          <a:xfrm>
            <a:off x="1775726" y="188608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0"/>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ision">
  <p:cSld name="3_Vision">
    <p:spTree>
      <p:nvGrpSpPr>
        <p:cNvPr id="82" name="Shape 82"/>
        <p:cNvGrpSpPr/>
        <p:nvPr/>
      </p:nvGrpSpPr>
      <p:grpSpPr>
        <a:xfrm>
          <a:off x="0" y="0"/>
          <a:ext cx="0" cy="0"/>
          <a:chOff x="0" y="0"/>
          <a:chExt cx="0" cy="0"/>
        </a:xfrm>
      </p:grpSpPr>
      <p:sp>
        <p:nvSpPr>
          <p:cNvPr id="83" name="Google Shape;83;p21"/>
          <p:cNvSpPr/>
          <p:nvPr/>
        </p:nvSpPr>
        <p:spPr>
          <a:xfrm rot="286817">
            <a:off x="890730" y="-1074919"/>
            <a:ext cx="10259880" cy="8798055"/>
          </a:xfrm>
          <a:custGeom>
            <a:rect b="b" l="l" r="r" t="t"/>
            <a:pathLst>
              <a:path extrusionOk="0" h="8798055" w="10259880">
                <a:moveTo>
                  <a:pt x="8467180" y="8397"/>
                </a:moveTo>
                <a:cubicBezTo>
                  <a:pt x="8521854" y="2844"/>
                  <a:pt x="8577330" y="0"/>
                  <a:pt x="8633470" y="0"/>
                </a:cubicBezTo>
                <a:cubicBezTo>
                  <a:pt x="9531711" y="0"/>
                  <a:pt x="10259881" y="728168"/>
                  <a:pt x="10259880" y="1626409"/>
                </a:cubicBezTo>
                <a:cubicBezTo>
                  <a:pt x="10259880" y="2524650"/>
                  <a:pt x="9531711" y="3252818"/>
                  <a:pt x="8633470" y="3252818"/>
                </a:cubicBezTo>
                <a:cubicBezTo>
                  <a:pt x="8184350" y="3252818"/>
                  <a:pt x="7777747" y="3070776"/>
                  <a:pt x="7483425" y="2776454"/>
                </a:cubicBezTo>
                <a:lnTo>
                  <a:pt x="7390490" y="2674200"/>
                </a:lnTo>
                <a:lnTo>
                  <a:pt x="6251231" y="3322841"/>
                </a:lnTo>
                <a:lnTo>
                  <a:pt x="6280991" y="3384618"/>
                </a:lnTo>
                <a:cubicBezTo>
                  <a:pt x="6446408" y="3775708"/>
                  <a:pt x="6537881" y="4205690"/>
                  <a:pt x="6537880" y="4657035"/>
                </a:cubicBezTo>
                <a:cubicBezTo>
                  <a:pt x="6537880" y="5334054"/>
                  <a:pt x="6332068" y="5963002"/>
                  <a:pt x="5979597" y="6484728"/>
                </a:cubicBezTo>
                <a:lnTo>
                  <a:pt x="5971008" y="6496213"/>
                </a:lnTo>
                <a:lnTo>
                  <a:pt x="6486696" y="6955435"/>
                </a:lnTo>
                <a:lnTo>
                  <a:pt x="6580038" y="6896413"/>
                </a:lnTo>
                <a:cubicBezTo>
                  <a:pt x="6688469" y="6840875"/>
                  <a:pt x="6808306" y="6804445"/>
                  <a:pt x="6935107" y="6791568"/>
                </a:cubicBezTo>
                <a:cubicBezTo>
                  <a:pt x="6968920" y="6788134"/>
                  <a:pt x="7003229" y="6786375"/>
                  <a:pt x="7037948" y="6786375"/>
                </a:cubicBezTo>
                <a:cubicBezTo>
                  <a:pt x="7593460" y="6786374"/>
                  <a:pt x="8043790" y="7236705"/>
                  <a:pt x="8043789" y="7792215"/>
                </a:cubicBezTo>
                <a:cubicBezTo>
                  <a:pt x="8043789" y="8347725"/>
                  <a:pt x="7593459" y="8798055"/>
                  <a:pt x="7037948" y="8798055"/>
                </a:cubicBezTo>
                <a:cubicBezTo>
                  <a:pt x="6482437" y="8798055"/>
                  <a:pt x="6032108" y="8347725"/>
                  <a:pt x="6032107" y="7792215"/>
                </a:cubicBezTo>
                <a:cubicBezTo>
                  <a:pt x="6032107" y="7694567"/>
                  <a:pt x="6046022" y="7600168"/>
                  <a:pt x="6071977" y="7510894"/>
                </a:cubicBezTo>
                <a:lnTo>
                  <a:pt x="6097124" y="7437303"/>
                </a:lnTo>
                <a:lnTo>
                  <a:pt x="5575615" y="6972898"/>
                </a:lnTo>
                <a:lnTo>
                  <a:pt x="5348290" y="7179504"/>
                </a:lnTo>
                <a:cubicBezTo>
                  <a:pt x="4783224" y="7645837"/>
                  <a:pt x="4058797" y="7925970"/>
                  <a:pt x="3268941" y="7925970"/>
                </a:cubicBezTo>
                <a:cubicBezTo>
                  <a:pt x="1463555" y="7925970"/>
                  <a:pt x="0" y="6462418"/>
                  <a:pt x="1" y="4657036"/>
                </a:cubicBezTo>
                <a:cubicBezTo>
                  <a:pt x="1" y="2964489"/>
                  <a:pt x="1286328" y="1572380"/>
                  <a:pt x="2934711" y="1404978"/>
                </a:cubicBezTo>
                <a:cubicBezTo>
                  <a:pt x="3044603" y="1393817"/>
                  <a:pt x="3156104" y="1388100"/>
                  <a:pt x="3268940" y="1388100"/>
                </a:cubicBezTo>
                <a:cubicBezTo>
                  <a:pt x="4284470" y="1388101"/>
                  <a:pt x="5191841" y="1851178"/>
                  <a:pt x="5791413" y="2577689"/>
                </a:cubicBezTo>
                <a:lnTo>
                  <a:pt x="5887868" y="2706676"/>
                </a:lnTo>
                <a:lnTo>
                  <a:pt x="7061739" y="2038329"/>
                </a:lnTo>
                <a:lnTo>
                  <a:pt x="7040103" y="1954187"/>
                </a:lnTo>
                <a:cubicBezTo>
                  <a:pt x="7018438" y="1848312"/>
                  <a:pt x="7007060" y="1738689"/>
                  <a:pt x="7007060" y="1626409"/>
                </a:cubicBezTo>
                <a:cubicBezTo>
                  <a:pt x="7007060" y="784308"/>
                  <a:pt x="7647052" y="91685"/>
                  <a:pt x="8467180" y="839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4" name="Google Shape;84;p21"/>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85" name="Google Shape;85;p21"/>
          <p:cNvSpPr txBox="1"/>
          <p:nvPr>
            <p:ph type="title"/>
          </p:nvPr>
        </p:nvSpPr>
        <p:spPr>
          <a:xfrm>
            <a:off x="8572500"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1"/>
          <p:cNvSpPr txBox="1"/>
          <p:nvPr>
            <p:ph idx="1" type="body"/>
          </p:nvPr>
        </p:nvSpPr>
        <p:spPr>
          <a:xfrm>
            <a:off x="1775726" y="188608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1"/>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Vision">
  <p:cSld name="4_Vision">
    <p:spTree>
      <p:nvGrpSpPr>
        <p:cNvPr id="88" name="Shape 88"/>
        <p:cNvGrpSpPr/>
        <p:nvPr/>
      </p:nvGrpSpPr>
      <p:grpSpPr>
        <a:xfrm>
          <a:off x="0" y="0"/>
          <a:ext cx="0" cy="0"/>
          <a:chOff x="0" y="0"/>
          <a:chExt cx="0" cy="0"/>
        </a:xfrm>
      </p:grpSpPr>
      <p:sp>
        <p:nvSpPr>
          <p:cNvPr id="89" name="Google Shape;89;p22"/>
          <p:cNvSpPr/>
          <p:nvPr/>
        </p:nvSpPr>
        <p:spPr>
          <a:xfrm rot="286817">
            <a:off x="890730" y="-1074919"/>
            <a:ext cx="10259880" cy="8798055"/>
          </a:xfrm>
          <a:custGeom>
            <a:rect b="b" l="l" r="r" t="t"/>
            <a:pathLst>
              <a:path extrusionOk="0" h="8798055" w="10259880">
                <a:moveTo>
                  <a:pt x="8467180" y="8397"/>
                </a:moveTo>
                <a:cubicBezTo>
                  <a:pt x="8521854" y="2844"/>
                  <a:pt x="8577330" y="0"/>
                  <a:pt x="8633470" y="0"/>
                </a:cubicBezTo>
                <a:cubicBezTo>
                  <a:pt x="9531711" y="0"/>
                  <a:pt x="10259881" y="728168"/>
                  <a:pt x="10259880" y="1626409"/>
                </a:cubicBezTo>
                <a:cubicBezTo>
                  <a:pt x="10259880" y="2524650"/>
                  <a:pt x="9531711" y="3252818"/>
                  <a:pt x="8633470" y="3252818"/>
                </a:cubicBezTo>
                <a:cubicBezTo>
                  <a:pt x="8184350" y="3252818"/>
                  <a:pt x="7777747" y="3070776"/>
                  <a:pt x="7483425" y="2776454"/>
                </a:cubicBezTo>
                <a:lnTo>
                  <a:pt x="7390490" y="2674200"/>
                </a:lnTo>
                <a:lnTo>
                  <a:pt x="6251231" y="3322841"/>
                </a:lnTo>
                <a:lnTo>
                  <a:pt x="6280991" y="3384618"/>
                </a:lnTo>
                <a:cubicBezTo>
                  <a:pt x="6446408" y="3775708"/>
                  <a:pt x="6537881" y="4205690"/>
                  <a:pt x="6537880" y="4657035"/>
                </a:cubicBezTo>
                <a:cubicBezTo>
                  <a:pt x="6537880" y="5334054"/>
                  <a:pt x="6332068" y="5963002"/>
                  <a:pt x="5979597" y="6484728"/>
                </a:cubicBezTo>
                <a:lnTo>
                  <a:pt x="5971008" y="6496213"/>
                </a:lnTo>
                <a:lnTo>
                  <a:pt x="6486696" y="6955435"/>
                </a:lnTo>
                <a:lnTo>
                  <a:pt x="6580038" y="6896413"/>
                </a:lnTo>
                <a:cubicBezTo>
                  <a:pt x="6688469" y="6840875"/>
                  <a:pt x="6808306" y="6804445"/>
                  <a:pt x="6935107" y="6791568"/>
                </a:cubicBezTo>
                <a:cubicBezTo>
                  <a:pt x="6968920" y="6788134"/>
                  <a:pt x="7003229" y="6786375"/>
                  <a:pt x="7037948" y="6786375"/>
                </a:cubicBezTo>
                <a:cubicBezTo>
                  <a:pt x="7593460" y="6786374"/>
                  <a:pt x="8043790" y="7236705"/>
                  <a:pt x="8043789" y="7792215"/>
                </a:cubicBezTo>
                <a:cubicBezTo>
                  <a:pt x="8043789" y="8347725"/>
                  <a:pt x="7593459" y="8798055"/>
                  <a:pt x="7037948" y="8798055"/>
                </a:cubicBezTo>
                <a:cubicBezTo>
                  <a:pt x="6482437" y="8798055"/>
                  <a:pt x="6032108" y="8347725"/>
                  <a:pt x="6032107" y="7792215"/>
                </a:cubicBezTo>
                <a:cubicBezTo>
                  <a:pt x="6032107" y="7694567"/>
                  <a:pt x="6046022" y="7600168"/>
                  <a:pt x="6071977" y="7510894"/>
                </a:cubicBezTo>
                <a:lnTo>
                  <a:pt x="6097124" y="7437303"/>
                </a:lnTo>
                <a:lnTo>
                  <a:pt x="5575615" y="6972898"/>
                </a:lnTo>
                <a:lnTo>
                  <a:pt x="5348290" y="7179504"/>
                </a:lnTo>
                <a:cubicBezTo>
                  <a:pt x="4783224" y="7645837"/>
                  <a:pt x="4058797" y="7925970"/>
                  <a:pt x="3268941" y="7925970"/>
                </a:cubicBezTo>
                <a:cubicBezTo>
                  <a:pt x="1463555" y="7925970"/>
                  <a:pt x="0" y="6462418"/>
                  <a:pt x="1" y="4657036"/>
                </a:cubicBezTo>
                <a:cubicBezTo>
                  <a:pt x="1" y="2964489"/>
                  <a:pt x="1286328" y="1572380"/>
                  <a:pt x="2934711" y="1404978"/>
                </a:cubicBezTo>
                <a:cubicBezTo>
                  <a:pt x="3044603" y="1393817"/>
                  <a:pt x="3156104" y="1388100"/>
                  <a:pt x="3268940" y="1388100"/>
                </a:cubicBezTo>
                <a:cubicBezTo>
                  <a:pt x="4284470" y="1388101"/>
                  <a:pt x="5191841" y="1851178"/>
                  <a:pt x="5791413" y="2577689"/>
                </a:cubicBezTo>
                <a:lnTo>
                  <a:pt x="5887868" y="2706676"/>
                </a:lnTo>
                <a:lnTo>
                  <a:pt x="7061739" y="2038329"/>
                </a:lnTo>
                <a:lnTo>
                  <a:pt x="7040103" y="1954187"/>
                </a:lnTo>
                <a:cubicBezTo>
                  <a:pt x="7018438" y="1848312"/>
                  <a:pt x="7007060" y="1738689"/>
                  <a:pt x="7007060" y="1626409"/>
                </a:cubicBezTo>
                <a:cubicBezTo>
                  <a:pt x="7007060" y="784308"/>
                  <a:pt x="7647052" y="91685"/>
                  <a:pt x="8467180" y="83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0" name="Google Shape;90;p22"/>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91" name="Google Shape;91;p22"/>
          <p:cNvSpPr txBox="1"/>
          <p:nvPr>
            <p:ph type="title"/>
          </p:nvPr>
        </p:nvSpPr>
        <p:spPr>
          <a:xfrm>
            <a:off x="8572500"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2"/>
          <p:cNvSpPr txBox="1"/>
          <p:nvPr>
            <p:ph idx="1" type="body"/>
          </p:nvPr>
        </p:nvSpPr>
        <p:spPr>
          <a:xfrm>
            <a:off x="1775726" y="188608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2"/>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ision">
  <p:cSld name="1_Vision">
    <p:spTree>
      <p:nvGrpSpPr>
        <p:cNvPr id="94" name="Shape 94"/>
        <p:cNvGrpSpPr/>
        <p:nvPr/>
      </p:nvGrpSpPr>
      <p:grpSpPr>
        <a:xfrm>
          <a:off x="0" y="0"/>
          <a:ext cx="0" cy="0"/>
          <a:chOff x="0" y="0"/>
          <a:chExt cx="0" cy="0"/>
        </a:xfrm>
      </p:grpSpPr>
      <p:sp>
        <p:nvSpPr>
          <p:cNvPr id="95" name="Google Shape;95;p23"/>
          <p:cNvSpPr/>
          <p:nvPr/>
        </p:nvSpPr>
        <p:spPr>
          <a:xfrm rot="286817">
            <a:off x="890730" y="-1074919"/>
            <a:ext cx="10259880" cy="8798055"/>
          </a:xfrm>
          <a:custGeom>
            <a:rect b="b" l="l" r="r" t="t"/>
            <a:pathLst>
              <a:path extrusionOk="0" h="8798055" w="10259880">
                <a:moveTo>
                  <a:pt x="8467180" y="8397"/>
                </a:moveTo>
                <a:cubicBezTo>
                  <a:pt x="8521854" y="2844"/>
                  <a:pt x="8577330" y="0"/>
                  <a:pt x="8633470" y="0"/>
                </a:cubicBezTo>
                <a:cubicBezTo>
                  <a:pt x="9531711" y="0"/>
                  <a:pt x="10259881" y="728168"/>
                  <a:pt x="10259880" y="1626409"/>
                </a:cubicBezTo>
                <a:cubicBezTo>
                  <a:pt x="10259880" y="2524650"/>
                  <a:pt x="9531711" y="3252818"/>
                  <a:pt x="8633470" y="3252818"/>
                </a:cubicBezTo>
                <a:cubicBezTo>
                  <a:pt x="8184350" y="3252818"/>
                  <a:pt x="7777747" y="3070776"/>
                  <a:pt x="7483425" y="2776454"/>
                </a:cubicBezTo>
                <a:lnTo>
                  <a:pt x="7390490" y="2674200"/>
                </a:lnTo>
                <a:lnTo>
                  <a:pt x="6251231" y="3322841"/>
                </a:lnTo>
                <a:lnTo>
                  <a:pt x="6280991" y="3384618"/>
                </a:lnTo>
                <a:cubicBezTo>
                  <a:pt x="6446408" y="3775708"/>
                  <a:pt x="6537881" y="4205690"/>
                  <a:pt x="6537880" y="4657035"/>
                </a:cubicBezTo>
                <a:cubicBezTo>
                  <a:pt x="6537880" y="5334054"/>
                  <a:pt x="6332068" y="5963002"/>
                  <a:pt x="5979597" y="6484728"/>
                </a:cubicBezTo>
                <a:lnTo>
                  <a:pt x="5971008" y="6496213"/>
                </a:lnTo>
                <a:lnTo>
                  <a:pt x="6486696" y="6955435"/>
                </a:lnTo>
                <a:lnTo>
                  <a:pt x="6580038" y="6896413"/>
                </a:lnTo>
                <a:cubicBezTo>
                  <a:pt x="6688469" y="6840875"/>
                  <a:pt x="6808306" y="6804445"/>
                  <a:pt x="6935107" y="6791568"/>
                </a:cubicBezTo>
                <a:cubicBezTo>
                  <a:pt x="6968920" y="6788134"/>
                  <a:pt x="7003229" y="6786375"/>
                  <a:pt x="7037948" y="6786375"/>
                </a:cubicBezTo>
                <a:cubicBezTo>
                  <a:pt x="7593460" y="6786374"/>
                  <a:pt x="8043790" y="7236705"/>
                  <a:pt x="8043789" y="7792215"/>
                </a:cubicBezTo>
                <a:cubicBezTo>
                  <a:pt x="8043789" y="8347725"/>
                  <a:pt x="7593459" y="8798055"/>
                  <a:pt x="7037948" y="8798055"/>
                </a:cubicBezTo>
                <a:cubicBezTo>
                  <a:pt x="6482437" y="8798055"/>
                  <a:pt x="6032108" y="8347725"/>
                  <a:pt x="6032107" y="7792215"/>
                </a:cubicBezTo>
                <a:cubicBezTo>
                  <a:pt x="6032107" y="7694567"/>
                  <a:pt x="6046022" y="7600168"/>
                  <a:pt x="6071977" y="7510894"/>
                </a:cubicBezTo>
                <a:lnTo>
                  <a:pt x="6097124" y="7437303"/>
                </a:lnTo>
                <a:lnTo>
                  <a:pt x="5575615" y="6972898"/>
                </a:lnTo>
                <a:lnTo>
                  <a:pt x="5348290" y="7179504"/>
                </a:lnTo>
                <a:cubicBezTo>
                  <a:pt x="4783224" y="7645837"/>
                  <a:pt x="4058797" y="7925970"/>
                  <a:pt x="3268941" y="7925970"/>
                </a:cubicBezTo>
                <a:cubicBezTo>
                  <a:pt x="1463555" y="7925970"/>
                  <a:pt x="0" y="6462418"/>
                  <a:pt x="1" y="4657036"/>
                </a:cubicBezTo>
                <a:cubicBezTo>
                  <a:pt x="1" y="2964489"/>
                  <a:pt x="1286328" y="1572380"/>
                  <a:pt x="2934711" y="1404978"/>
                </a:cubicBezTo>
                <a:cubicBezTo>
                  <a:pt x="3044603" y="1393817"/>
                  <a:pt x="3156104" y="1388100"/>
                  <a:pt x="3268940" y="1388100"/>
                </a:cubicBezTo>
                <a:cubicBezTo>
                  <a:pt x="4284470" y="1388101"/>
                  <a:pt x="5191841" y="1851178"/>
                  <a:pt x="5791413" y="2577689"/>
                </a:cubicBezTo>
                <a:lnTo>
                  <a:pt x="5887868" y="2706676"/>
                </a:lnTo>
                <a:lnTo>
                  <a:pt x="7061739" y="2038329"/>
                </a:lnTo>
                <a:lnTo>
                  <a:pt x="7040103" y="1954187"/>
                </a:lnTo>
                <a:cubicBezTo>
                  <a:pt x="7018438" y="1848312"/>
                  <a:pt x="7007060" y="1738689"/>
                  <a:pt x="7007060" y="1626409"/>
                </a:cubicBezTo>
                <a:cubicBezTo>
                  <a:pt x="7007060" y="784308"/>
                  <a:pt x="7647052" y="91685"/>
                  <a:pt x="8467180" y="83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6" name="Google Shape;96;p23"/>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97" name="Google Shape;97;p23"/>
          <p:cNvSpPr txBox="1"/>
          <p:nvPr>
            <p:ph type="title"/>
          </p:nvPr>
        </p:nvSpPr>
        <p:spPr>
          <a:xfrm>
            <a:off x="8572500"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3"/>
          <p:cNvSpPr txBox="1"/>
          <p:nvPr>
            <p:ph idx="1" type="body"/>
          </p:nvPr>
        </p:nvSpPr>
        <p:spPr>
          <a:xfrm>
            <a:off x="1775726" y="188608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23"/>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ission">
  <p:cSld name="1_Mission">
    <p:spTree>
      <p:nvGrpSpPr>
        <p:cNvPr id="100" name="Shape 100"/>
        <p:cNvGrpSpPr/>
        <p:nvPr/>
      </p:nvGrpSpPr>
      <p:grpSpPr>
        <a:xfrm>
          <a:off x="0" y="0"/>
          <a:ext cx="0" cy="0"/>
          <a:chOff x="0" y="0"/>
          <a:chExt cx="0" cy="0"/>
        </a:xfrm>
      </p:grpSpPr>
      <p:pic>
        <p:nvPicPr>
          <p:cNvPr id="101" name="Google Shape;101;p24"/>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102" name="Google Shape;102;p24"/>
          <p:cNvSpPr/>
          <p:nvPr/>
        </p:nvSpPr>
        <p:spPr>
          <a:xfrm flipH="1" rot="-523451">
            <a:off x="777024" y="-1054750"/>
            <a:ext cx="10259879" cy="8798054"/>
          </a:xfrm>
          <a:custGeom>
            <a:rect b="b" l="l" r="r" t="t"/>
            <a:pathLst>
              <a:path extrusionOk="0" h="8798054" w="10259879">
                <a:moveTo>
                  <a:pt x="8305691" y="33042"/>
                </a:moveTo>
                <a:cubicBezTo>
                  <a:pt x="7564564" y="184699"/>
                  <a:pt x="7007059" y="840448"/>
                  <a:pt x="7007059" y="1626409"/>
                </a:cubicBezTo>
                <a:cubicBezTo>
                  <a:pt x="7007059" y="1738689"/>
                  <a:pt x="7018437" y="1848312"/>
                  <a:pt x="7040102" y="1954187"/>
                </a:cubicBezTo>
                <a:lnTo>
                  <a:pt x="7061738" y="2038329"/>
                </a:lnTo>
                <a:lnTo>
                  <a:pt x="5887868" y="2706676"/>
                </a:lnTo>
                <a:lnTo>
                  <a:pt x="5791413" y="2577689"/>
                </a:lnTo>
                <a:cubicBezTo>
                  <a:pt x="5191841" y="1851178"/>
                  <a:pt x="4284470" y="1388100"/>
                  <a:pt x="3268940" y="1388100"/>
                </a:cubicBezTo>
                <a:cubicBezTo>
                  <a:pt x="3099685" y="1388101"/>
                  <a:pt x="2933434" y="1400964"/>
                  <a:pt x="2771113" y="1425766"/>
                </a:cubicBezTo>
                <a:cubicBezTo>
                  <a:pt x="1202002" y="1665521"/>
                  <a:pt x="1" y="3020907"/>
                  <a:pt x="0" y="4657035"/>
                </a:cubicBezTo>
                <a:cubicBezTo>
                  <a:pt x="0" y="6462418"/>
                  <a:pt x="1463554" y="7925970"/>
                  <a:pt x="3268940" y="7925970"/>
                </a:cubicBezTo>
                <a:cubicBezTo>
                  <a:pt x="4058796" y="7925970"/>
                  <a:pt x="4783224" y="7645837"/>
                  <a:pt x="5348290" y="7179504"/>
                </a:cubicBezTo>
                <a:lnTo>
                  <a:pt x="5575614" y="6972898"/>
                </a:lnTo>
                <a:lnTo>
                  <a:pt x="6097298" y="7437459"/>
                </a:lnTo>
                <a:lnTo>
                  <a:pt x="6093140" y="7446373"/>
                </a:lnTo>
                <a:cubicBezTo>
                  <a:pt x="6053655" y="7554212"/>
                  <a:pt x="6032105" y="7670696"/>
                  <a:pt x="6032105" y="7792214"/>
                </a:cubicBezTo>
                <a:cubicBezTo>
                  <a:pt x="6032106" y="8347724"/>
                  <a:pt x="6482436" y="8798054"/>
                  <a:pt x="7037946" y="8798054"/>
                </a:cubicBezTo>
                <a:cubicBezTo>
                  <a:pt x="7593458" y="8798054"/>
                  <a:pt x="8043787" y="8347724"/>
                  <a:pt x="8043787" y="7792214"/>
                </a:cubicBezTo>
                <a:cubicBezTo>
                  <a:pt x="8043787" y="7236704"/>
                  <a:pt x="7593457" y="6786374"/>
                  <a:pt x="7037947" y="6786374"/>
                </a:cubicBezTo>
                <a:cubicBezTo>
                  <a:pt x="6968508" y="6786374"/>
                  <a:pt x="6900712" y="6793410"/>
                  <a:pt x="6835234" y="6806809"/>
                </a:cubicBezTo>
                <a:cubicBezTo>
                  <a:pt x="6720648" y="6830257"/>
                  <a:pt x="6613159" y="6873189"/>
                  <a:pt x="6516381" y="6931993"/>
                </a:cubicBezTo>
                <a:lnTo>
                  <a:pt x="6485585" y="6954447"/>
                </a:lnTo>
                <a:lnTo>
                  <a:pt x="5971007" y="6496214"/>
                </a:lnTo>
                <a:lnTo>
                  <a:pt x="5979597" y="6484728"/>
                </a:lnTo>
                <a:cubicBezTo>
                  <a:pt x="6332068" y="5963003"/>
                  <a:pt x="6537880" y="5334054"/>
                  <a:pt x="6537880" y="4657035"/>
                </a:cubicBezTo>
                <a:cubicBezTo>
                  <a:pt x="6537880" y="4205690"/>
                  <a:pt x="6446408" y="3775708"/>
                  <a:pt x="6280991" y="3384618"/>
                </a:cubicBezTo>
                <a:lnTo>
                  <a:pt x="6251231" y="3322840"/>
                </a:lnTo>
                <a:lnTo>
                  <a:pt x="7390489" y="2674200"/>
                </a:lnTo>
                <a:lnTo>
                  <a:pt x="7483424" y="2776454"/>
                </a:lnTo>
                <a:cubicBezTo>
                  <a:pt x="7777747" y="3070776"/>
                  <a:pt x="8184349" y="3252818"/>
                  <a:pt x="8633469" y="3252818"/>
                </a:cubicBezTo>
                <a:cubicBezTo>
                  <a:pt x="9531710" y="3252818"/>
                  <a:pt x="10259879" y="2524650"/>
                  <a:pt x="10259879" y="1626409"/>
                </a:cubicBezTo>
                <a:cubicBezTo>
                  <a:pt x="10259879" y="728168"/>
                  <a:pt x="9531710" y="0"/>
                  <a:pt x="8633469" y="0"/>
                </a:cubicBezTo>
                <a:cubicBezTo>
                  <a:pt x="8521189" y="0"/>
                  <a:pt x="8411566" y="11377"/>
                  <a:pt x="8305691" y="3304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4"/>
          <p:cNvSpPr txBox="1"/>
          <p:nvPr>
            <p:ph type="title"/>
          </p:nvPr>
        </p:nvSpPr>
        <p:spPr>
          <a:xfrm>
            <a:off x="713162"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4"/>
          <p:cNvSpPr txBox="1"/>
          <p:nvPr>
            <p:ph idx="1" type="body"/>
          </p:nvPr>
        </p:nvSpPr>
        <p:spPr>
          <a:xfrm>
            <a:off x="5477804" y="188723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24"/>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ission">
  <p:cSld name="2_Mission">
    <p:spTree>
      <p:nvGrpSpPr>
        <p:cNvPr id="106" name="Shape 106"/>
        <p:cNvGrpSpPr/>
        <p:nvPr/>
      </p:nvGrpSpPr>
      <p:grpSpPr>
        <a:xfrm>
          <a:off x="0" y="0"/>
          <a:ext cx="0" cy="0"/>
          <a:chOff x="0" y="0"/>
          <a:chExt cx="0" cy="0"/>
        </a:xfrm>
      </p:grpSpPr>
      <p:pic>
        <p:nvPicPr>
          <p:cNvPr id="107" name="Google Shape;107;p25"/>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108" name="Google Shape;108;p25"/>
          <p:cNvSpPr/>
          <p:nvPr/>
        </p:nvSpPr>
        <p:spPr>
          <a:xfrm flipH="1" rot="-523451">
            <a:off x="777024" y="-1054750"/>
            <a:ext cx="10259879" cy="8798054"/>
          </a:xfrm>
          <a:custGeom>
            <a:rect b="b" l="l" r="r" t="t"/>
            <a:pathLst>
              <a:path extrusionOk="0" h="8798054" w="10259879">
                <a:moveTo>
                  <a:pt x="8305691" y="33042"/>
                </a:moveTo>
                <a:cubicBezTo>
                  <a:pt x="7564564" y="184699"/>
                  <a:pt x="7007059" y="840448"/>
                  <a:pt x="7007059" y="1626409"/>
                </a:cubicBezTo>
                <a:cubicBezTo>
                  <a:pt x="7007059" y="1738689"/>
                  <a:pt x="7018437" y="1848312"/>
                  <a:pt x="7040102" y="1954187"/>
                </a:cubicBezTo>
                <a:lnTo>
                  <a:pt x="7061738" y="2038329"/>
                </a:lnTo>
                <a:lnTo>
                  <a:pt x="5887868" y="2706676"/>
                </a:lnTo>
                <a:lnTo>
                  <a:pt x="5791413" y="2577689"/>
                </a:lnTo>
                <a:cubicBezTo>
                  <a:pt x="5191841" y="1851178"/>
                  <a:pt x="4284470" y="1388100"/>
                  <a:pt x="3268940" y="1388100"/>
                </a:cubicBezTo>
                <a:cubicBezTo>
                  <a:pt x="3099685" y="1388101"/>
                  <a:pt x="2933434" y="1400964"/>
                  <a:pt x="2771113" y="1425766"/>
                </a:cubicBezTo>
                <a:cubicBezTo>
                  <a:pt x="1202002" y="1665521"/>
                  <a:pt x="1" y="3020907"/>
                  <a:pt x="0" y="4657035"/>
                </a:cubicBezTo>
                <a:cubicBezTo>
                  <a:pt x="0" y="6462418"/>
                  <a:pt x="1463554" y="7925970"/>
                  <a:pt x="3268940" y="7925970"/>
                </a:cubicBezTo>
                <a:cubicBezTo>
                  <a:pt x="4058796" y="7925970"/>
                  <a:pt x="4783224" y="7645837"/>
                  <a:pt x="5348290" y="7179504"/>
                </a:cubicBezTo>
                <a:lnTo>
                  <a:pt x="5575614" y="6972898"/>
                </a:lnTo>
                <a:lnTo>
                  <a:pt x="6097298" y="7437459"/>
                </a:lnTo>
                <a:lnTo>
                  <a:pt x="6093140" y="7446373"/>
                </a:lnTo>
                <a:cubicBezTo>
                  <a:pt x="6053655" y="7554212"/>
                  <a:pt x="6032105" y="7670696"/>
                  <a:pt x="6032105" y="7792214"/>
                </a:cubicBezTo>
                <a:cubicBezTo>
                  <a:pt x="6032106" y="8347724"/>
                  <a:pt x="6482436" y="8798054"/>
                  <a:pt x="7037946" y="8798054"/>
                </a:cubicBezTo>
                <a:cubicBezTo>
                  <a:pt x="7593458" y="8798054"/>
                  <a:pt x="8043787" y="8347724"/>
                  <a:pt x="8043787" y="7792214"/>
                </a:cubicBezTo>
                <a:cubicBezTo>
                  <a:pt x="8043787" y="7236704"/>
                  <a:pt x="7593457" y="6786374"/>
                  <a:pt x="7037947" y="6786374"/>
                </a:cubicBezTo>
                <a:cubicBezTo>
                  <a:pt x="6968508" y="6786374"/>
                  <a:pt x="6900712" y="6793410"/>
                  <a:pt x="6835234" y="6806809"/>
                </a:cubicBezTo>
                <a:cubicBezTo>
                  <a:pt x="6720648" y="6830257"/>
                  <a:pt x="6613159" y="6873189"/>
                  <a:pt x="6516381" y="6931993"/>
                </a:cubicBezTo>
                <a:lnTo>
                  <a:pt x="6485585" y="6954447"/>
                </a:lnTo>
                <a:lnTo>
                  <a:pt x="5971007" y="6496214"/>
                </a:lnTo>
                <a:lnTo>
                  <a:pt x="5979597" y="6484728"/>
                </a:lnTo>
                <a:cubicBezTo>
                  <a:pt x="6332068" y="5963003"/>
                  <a:pt x="6537880" y="5334054"/>
                  <a:pt x="6537880" y="4657035"/>
                </a:cubicBezTo>
                <a:cubicBezTo>
                  <a:pt x="6537880" y="4205690"/>
                  <a:pt x="6446408" y="3775708"/>
                  <a:pt x="6280991" y="3384618"/>
                </a:cubicBezTo>
                <a:lnTo>
                  <a:pt x="6251231" y="3322840"/>
                </a:lnTo>
                <a:lnTo>
                  <a:pt x="7390489" y="2674200"/>
                </a:lnTo>
                <a:lnTo>
                  <a:pt x="7483424" y="2776454"/>
                </a:lnTo>
                <a:cubicBezTo>
                  <a:pt x="7777747" y="3070776"/>
                  <a:pt x="8184349" y="3252818"/>
                  <a:pt x="8633469" y="3252818"/>
                </a:cubicBezTo>
                <a:cubicBezTo>
                  <a:pt x="9531710" y="3252818"/>
                  <a:pt x="10259879" y="2524650"/>
                  <a:pt x="10259879" y="1626409"/>
                </a:cubicBezTo>
                <a:cubicBezTo>
                  <a:pt x="10259879" y="728168"/>
                  <a:pt x="9531710" y="0"/>
                  <a:pt x="8633469" y="0"/>
                </a:cubicBezTo>
                <a:cubicBezTo>
                  <a:pt x="8521189" y="0"/>
                  <a:pt x="8411566" y="11377"/>
                  <a:pt x="8305691" y="330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25"/>
          <p:cNvSpPr txBox="1"/>
          <p:nvPr>
            <p:ph type="title"/>
          </p:nvPr>
        </p:nvSpPr>
        <p:spPr>
          <a:xfrm>
            <a:off x="713162"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5"/>
          <p:cNvSpPr txBox="1"/>
          <p:nvPr>
            <p:ph idx="1" type="body"/>
          </p:nvPr>
        </p:nvSpPr>
        <p:spPr>
          <a:xfrm>
            <a:off x="5477804" y="188723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25"/>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ission">
  <p:cSld name="3_Mission">
    <p:spTree>
      <p:nvGrpSpPr>
        <p:cNvPr id="112"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114" name="Google Shape;114;p26"/>
          <p:cNvSpPr/>
          <p:nvPr/>
        </p:nvSpPr>
        <p:spPr>
          <a:xfrm flipH="1" rot="-523451">
            <a:off x="777024" y="-1054750"/>
            <a:ext cx="10259879" cy="8798054"/>
          </a:xfrm>
          <a:custGeom>
            <a:rect b="b" l="l" r="r" t="t"/>
            <a:pathLst>
              <a:path extrusionOk="0" h="8798054" w="10259879">
                <a:moveTo>
                  <a:pt x="8305691" y="33042"/>
                </a:moveTo>
                <a:cubicBezTo>
                  <a:pt x="7564564" y="184699"/>
                  <a:pt x="7007059" y="840448"/>
                  <a:pt x="7007059" y="1626409"/>
                </a:cubicBezTo>
                <a:cubicBezTo>
                  <a:pt x="7007059" y="1738689"/>
                  <a:pt x="7018437" y="1848312"/>
                  <a:pt x="7040102" y="1954187"/>
                </a:cubicBezTo>
                <a:lnTo>
                  <a:pt x="7061738" y="2038329"/>
                </a:lnTo>
                <a:lnTo>
                  <a:pt x="5887868" y="2706676"/>
                </a:lnTo>
                <a:lnTo>
                  <a:pt x="5791413" y="2577689"/>
                </a:lnTo>
                <a:cubicBezTo>
                  <a:pt x="5191841" y="1851178"/>
                  <a:pt x="4284470" y="1388100"/>
                  <a:pt x="3268940" y="1388100"/>
                </a:cubicBezTo>
                <a:cubicBezTo>
                  <a:pt x="3099685" y="1388101"/>
                  <a:pt x="2933434" y="1400964"/>
                  <a:pt x="2771113" y="1425766"/>
                </a:cubicBezTo>
                <a:cubicBezTo>
                  <a:pt x="1202002" y="1665521"/>
                  <a:pt x="1" y="3020907"/>
                  <a:pt x="0" y="4657035"/>
                </a:cubicBezTo>
                <a:cubicBezTo>
                  <a:pt x="0" y="6462418"/>
                  <a:pt x="1463554" y="7925970"/>
                  <a:pt x="3268940" y="7925970"/>
                </a:cubicBezTo>
                <a:cubicBezTo>
                  <a:pt x="4058796" y="7925970"/>
                  <a:pt x="4783224" y="7645837"/>
                  <a:pt x="5348290" y="7179504"/>
                </a:cubicBezTo>
                <a:lnTo>
                  <a:pt x="5575614" y="6972898"/>
                </a:lnTo>
                <a:lnTo>
                  <a:pt x="6097298" y="7437459"/>
                </a:lnTo>
                <a:lnTo>
                  <a:pt x="6093140" y="7446373"/>
                </a:lnTo>
                <a:cubicBezTo>
                  <a:pt x="6053655" y="7554212"/>
                  <a:pt x="6032105" y="7670696"/>
                  <a:pt x="6032105" y="7792214"/>
                </a:cubicBezTo>
                <a:cubicBezTo>
                  <a:pt x="6032106" y="8347724"/>
                  <a:pt x="6482436" y="8798054"/>
                  <a:pt x="7037946" y="8798054"/>
                </a:cubicBezTo>
                <a:cubicBezTo>
                  <a:pt x="7593458" y="8798054"/>
                  <a:pt x="8043787" y="8347724"/>
                  <a:pt x="8043787" y="7792214"/>
                </a:cubicBezTo>
                <a:cubicBezTo>
                  <a:pt x="8043787" y="7236704"/>
                  <a:pt x="7593457" y="6786374"/>
                  <a:pt x="7037947" y="6786374"/>
                </a:cubicBezTo>
                <a:cubicBezTo>
                  <a:pt x="6968508" y="6786374"/>
                  <a:pt x="6900712" y="6793410"/>
                  <a:pt x="6835234" y="6806809"/>
                </a:cubicBezTo>
                <a:cubicBezTo>
                  <a:pt x="6720648" y="6830257"/>
                  <a:pt x="6613159" y="6873189"/>
                  <a:pt x="6516381" y="6931993"/>
                </a:cubicBezTo>
                <a:lnTo>
                  <a:pt x="6485585" y="6954447"/>
                </a:lnTo>
                <a:lnTo>
                  <a:pt x="5971007" y="6496214"/>
                </a:lnTo>
                <a:lnTo>
                  <a:pt x="5979597" y="6484728"/>
                </a:lnTo>
                <a:cubicBezTo>
                  <a:pt x="6332068" y="5963003"/>
                  <a:pt x="6537880" y="5334054"/>
                  <a:pt x="6537880" y="4657035"/>
                </a:cubicBezTo>
                <a:cubicBezTo>
                  <a:pt x="6537880" y="4205690"/>
                  <a:pt x="6446408" y="3775708"/>
                  <a:pt x="6280991" y="3384618"/>
                </a:cubicBezTo>
                <a:lnTo>
                  <a:pt x="6251231" y="3322840"/>
                </a:lnTo>
                <a:lnTo>
                  <a:pt x="7390489" y="2674200"/>
                </a:lnTo>
                <a:lnTo>
                  <a:pt x="7483424" y="2776454"/>
                </a:lnTo>
                <a:cubicBezTo>
                  <a:pt x="7777747" y="3070776"/>
                  <a:pt x="8184349" y="3252818"/>
                  <a:pt x="8633469" y="3252818"/>
                </a:cubicBezTo>
                <a:cubicBezTo>
                  <a:pt x="9531710" y="3252818"/>
                  <a:pt x="10259879" y="2524650"/>
                  <a:pt x="10259879" y="1626409"/>
                </a:cubicBezTo>
                <a:cubicBezTo>
                  <a:pt x="10259879" y="728168"/>
                  <a:pt x="9531710" y="0"/>
                  <a:pt x="8633469" y="0"/>
                </a:cubicBezTo>
                <a:cubicBezTo>
                  <a:pt x="8521189" y="0"/>
                  <a:pt x="8411566" y="11377"/>
                  <a:pt x="8305691" y="3304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6"/>
          <p:cNvSpPr txBox="1"/>
          <p:nvPr>
            <p:ph type="title"/>
          </p:nvPr>
        </p:nvSpPr>
        <p:spPr>
          <a:xfrm>
            <a:off x="713162"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6"/>
          <p:cNvSpPr txBox="1"/>
          <p:nvPr>
            <p:ph idx="1" type="body"/>
          </p:nvPr>
        </p:nvSpPr>
        <p:spPr>
          <a:xfrm>
            <a:off x="5477804" y="188723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6"/>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ission">
  <p:cSld name="4_Mission">
    <p:spTree>
      <p:nvGrpSpPr>
        <p:cNvPr id="118" name="Shape 118"/>
        <p:cNvGrpSpPr/>
        <p:nvPr/>
      </p:nvGrpSpPr>
      <p:grpSpPr>
        <a:xfrm>
          <a:off x="0" y="0"/>
          <a:ext cx="0" cy="0"/>
          <a:chOff x="0" y="0"/>
          <a:chExt cx="0" cy="0"/>
        </a:xfrm>
      </p:grpSpPr>
      <p:pic>
        <p:nvPicPr>
          <p:cNvPr id="119" name="Google Shape;119;p27"/>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120" name="Google Shape;120;p27"/>
          <p:cNvSpPr/>
          <p:nvPr/>
        </p:nvSpPr>
        <p:spPr>
          <a:xfrm flipH="1" rot="-523451">
            <a:off x="777024" y="-1054750"/>
            <a:ext cx="10259879" cy="8798054"/>
          </a:xfrm>
          <a:custGeom>
            <a:rect b="b" l="l" r="r" t="t"/>
            <a:pathLst>
              <a:path extrusionOk="0" h="8798054" w="10259879">
                <a:moveTo>
                  <a:pt x="8305691" y="33042"/>
                </a:moveTo>
                <a:cubicBezTo>
                  <a:pt x="7564564" y="184699"/>
                  <a:pt x="7007059" y="840448"/>
                  <a:pt x="7007059" y="1626409"/>
                </a:cubicBezTo>
                <a:cubicBezTo>
                  <a:pt x="7007059" y="1738689"/>
                  <a:pt x="7018437" y="1848312"/>
                  <a:pt x="7040102" y="1954187"/>
                </a:cubicBezTo>
                <a:lnTo>
                  <a:pt x="7061738" y="2038329"/>
                </a:lnTo>
                <a:lnTo>
                  <a:pt x="5887868" y="2706676"/>
                </a:lnTo>
                <a:lnTo>
                  <a:pt x="5791413" y="2577689"/>
                </a:lnTo>
                <a:cubicBezTo>
                  <a:pt x="5191841" y="1851178"/>
                  <a:pt x="4284470" y="1388100"/>
                  <a:pt x="3268940" y="1388100"/>
                </a:cubicBezTo>
                <a:cubicBezTo>
                  <a:pt x="3099685" y="1388101"/>
                  <a:pt x="2933434" y="1400964"/>
                  <a:pt x="2771113" y="1425766"/>
                </a:cubicBezTo>
                <a:cubicBezTo>
                  <a:pt x="1202002" y="1665521"/>
                  <a:pt x="1" y="3020907"/>
                  <a:pt x="0" y="4657035"/>
                </a:cubicBezTo>
                <a:cubicBezTo>
                  <a:pt x="0" y="6462418"/>
                  <a:pt x="1463554" y="7925970"/>
                  <a:pt x="3268940" y="7925970"/>
                </a:cubicBezTo>
                <a:cubicBezTo>
                  <a:pt x="4058796" y="7925970"/>
                  <a:pt x="4783224" y="7645837"/>
                  <a:pt x="5348290" y="7179504"/>
                </a:cubicBezTo>
                <a:lnTo>
                  <a:pt x="5575614" y="6972898"/>
                </a:lnTo>
                <a:lnTo>
                  <a:pt x="6097298" y="7437459"/>
                </a:lnTo>
                <a:lnTo>
                  <a:pt x="6093140" y="7446373"/>
                </a:lnTo>
                <a:cubicBezTo>
                  <a:pt x="6053655" y="7554212"/>
                  <a:pt x="6032105" y="7670696"/>
                  <a:pt x="6032105" y="7792214"/>
                </a:cubicBezTo>
                <a:cubicBezTo>
                  <a:pt x="6032106" y="8347724"/>
                  <a:pt x="6482436" y="8798054"/>
                  <a:pt x="7037946" y="8798054"/>
                </a:cubicBezTo>
                <a:cubicBezTo>
                  <a:pt x="7593458" y="8798054"/>
                  <a:pt x="8043787" y="8347724"/>
                  <a:pt x="8043787" y="7792214"/>
                </a:cubicBezTo>
                <a:cubicBezTo>
                  <a:pt x="8043787" y="7236704"/>
                  <a:pt x="7593457" y="6786374"/>
                  <a:pt x="7037947" y="6786374"/>
                </a:cubicBezTo>
                <a:cubicBezTo>
                  <a:pt x="6968508" y="6786374"/>
                  <a:pt x="6900712" y="6793410"/>
                  <a:pt x="6835234" y="6806809"/>
                </a:cubicBezTo>
                <a:cubicBezTo>
                  <a:pt x="6720648" y="6830257"/>
                  <a:pt x="6613159" y="6873189"/>
                  <a:pt x="6516381" y="6931993"/>
                </a:cubicBezTo>
                <a:lnTo>
                  <a:pt x="6485585" y="6954447"/>
                </a:lnTo>
                <a:lnTo>
                  <a:pt x="5971007" y="6496214"/>
                </a:lnTo>
                <a:lnTo>
                  <a:pt x="5979597" y="6484728"/>
                </a:lnTo>
                <a:cubicBezTo>
                  <a:pt x="6332068" y="5963003"/>
                  <a:pt x="6537880" y="5334054"/>
                  <a:pt x="6537880" y="4657035"/>
                </a:cubicBezTo>
                <a:cubicBezTo>
                  <a:pt x="6537880" y="4205690"/>
                  <a:pt x="6446408" y="3775708"/>
                  <a:pt x="6280991" y="3384618"/>
                </a:cubicBezTo>
                <a:lnTo>
                  <a:pt x="6251231" y="3322840"/>
                </a:lnTo>
                <a:lnTo>
                  <a:pt x="7390489" y="2674200"/>
                </a:lnTo>
                <a:lnTo>
                  <a:pt x="7483424" y="2776454"/>
                </a:lnTo>
                <a:cubicBezTo>
                  <a:pt x="7777747" y="3070776"/>
                  <a:pt x="8184349" y="3252818"/>
                  <a:pt x="8633469" y="3252818"/>
                </a:cubicBezTo>
                <a:cubicBezTo>
                  <a:pt x="9531710" y="3252818"/>
                  <a:pt x="10259879" y="2524650"/>
                  <a:pt x="10259879" y="1626409"/>
                </a:cubicBezTo>
                <a:cubicBezTo>
                  <a:pt x="10259879" y="728168"/>
                  <a:pt x="9531710" y="0"/>
                  <a:pt x="8633469" y="0"/>
                </a:cubicBezTo>
                <a:cubicBezTo>
                  <a:pt x="8521189" y="0"/>
                  <a:pt x="8411566" y="11377"/>
                  <a:pt x="8305691" y="3304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27"/>
          <p:cNvSpPr txBox="1"/>
          <p:nvPr>
            <p:ph type="title"/>
          </p:nvPr>
        </p:nvSpPr>
        <p:spPr>
          <a:xfrm>
            <a:off x="713162"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7"/>
          <p:cNvSpPr txBox="1"/>
          <p:nvPr>
            <p:ph idx="1" type="body"/>
          </p:nvPr>
        </p:nvSpPr>
        <p:spPr>
          <a:xfrm>
            <a:off x="5477804" y="188723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27"/>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124" name="Shape 124"/>
        <p:cNvGrpSpPr/>
        <p:nvPr/>
      </p:nvGrpSpPr>
      <p:grpSpPr>
        <a:xfrm>
          <a:off x="0" y="0"/>
          <a:ext cx="0" cy="0"/>
          <a:chOff x="0" y="0"/>
          <a:chExt cx="0" cy="0"/>
        </a:xfrm>
      </p:grpSpPr>
      <p:sp>
        <p:nvSpPr>
          <p:cNvPr id="125" name="Google Shape;125;p28"/>
          <p:cNvSpPr txBox="1"/>
          <p:nvPr>
            <p:ph idx="1" type="body"/>
          </p:nvPr>
        </p:nvSpPr>
        <p:spPr>
          <a:xfrm>
            <a:off x="6003234" y="1369214"/>
            <a:ext cx="5393585" cy="2768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26" name="Google Shape;126;p28"/>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127" name="Google Shape;127;p28"/>
          <p:cNvGrpSpPr/>
          <p:nvPr/>
        </p:nvGrpSpPr>
        <p:grpSpPr>
          <a:xfrm>
            <a:off x="-317703" y="-1469434"/>
            <a:ext cx="7191304" cy="6166690"/>
            <a:chOff x="423457" y="88179"/>
            <a:chExt cx="2377059" cy="2038377"/>
          </a:xfrm>
        </p:grpSpPr>
        <p:sp>
          <p:nvSpPr>
            <p:cNvPr id="128" name="Google Shape;128;p28"/>
            <p:cNvSpPr/>
            <p:nvPr/>
          </p:nvSpPr>
          <p:spPr>
            <a:xfrm>
              <a:off x="423457" y="409781"/>
              <a:ext cx="1514728" cy="151472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28"/>
            <p:cNvSpPr/>
            <p:nvPr/>
          </p:nvSpPr>
          <p:spPr>
            <a:xfrm>
              <a:off x="1821005" y="1660480"/>
              <a:ext cx="466076" cy="4660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28"/>
            <p:cNvSpPr/>
            <p:nvPr/>
          </p:nvSpPr>
          <p:spPr>
            <a:xfrm rot="2501108">
              <a:off x="1734785" y="1631421"/>
              <a:ext cx="175254" cy="14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28"/>
            <p:cNvSpPr/>
            <p:nvPr/>
          </p:nvSpPr>
          <p:spPr>
            <a:xfrm>
              <a:off x="2046887" y="88179"/>
              <a:ext cx="753629" cy="75362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28"/>
            <p:cNvSpPr/>
            <p:nvPr/>
          </p:nvSpPr>
          <p:spPr>
            <a:xfrm rot="-1779310">
              <a:off x="1763432" y="608505"/>
              <a:ext cx="467236" cy="1657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3" name="Google Shape;133;p28"/>
          <p:cNvSpPr txBox="1"/>
          <p:nvPr>
            <p:ph type="title"/>
          </p:nvPr>
        </p:nvSpPr>
        <p:spPr>
          <a:xfrm>
            <a:off x="755374" y="474138"/>
            <a:ext cx="2949292" cy="2279547"/>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lt1"/>
              </a:buClr>
              <a:buSzPts val="4000"/>
              <a:buFont typeface="Calibri"/>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8"/>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135" name="Shape 135"/>
        <p:cNvGrpSpPr/>
        <p:nvPr/>
      </p:nvGrpSpPr>
      <p:grpSpPr>
        <a:xfrm>
          <a:off x="0" y="0"/>
          <a:ext cx="0" cy="0"/>
          <a:chOff x="0" y="0"/>
          <a:chExt cx="0" cy="0"/>
        </a:xfrm>
      </p:grpSpPr>
      <p:sp>
        <p:nvSpPr>
          <p:cNvPr id="136" name="Google Shape;136;p29"/>
          <p:cNvSpPr txBox="1"/>
          <p:nvPr>
            <p:ph idx="1" type="body"/>
          </p:nvPr>
        </p:nvSpPr>
        <p:spPr>
          <a:xfrm>
            <a:off x="6003234" y="1369214"/>
            <a:ext cx="5393585" cy="2768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37" name="Google Shape;137;p29"/>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138" name="Google Shape;138;p29"/>
          <p:cNvGrpSpPr/>
          <p:nvPr/>
        </p:nvGrpSpPr>
        <p:grpSpPr>
          <a:xfrm>
            <a:off x="-317703" y="-1469434"/>
            <a:ext cx="7191304" cy="6166690"/>
            <a:chOff x="423457" y="88179"/>
            <a:chExt cx="2377059" cy="2038377"/>
          </a:xfrm>
        </p:grpSpPr>
        <p:sp>
          <p:nvSpPr>
            <p:cNvPr id="139" name="Google Shape;139;p29"/>
            <p:cNvSpPr/>
            <p:nvPr/>
          </p:nvSpPr>
          <p:spPr>
            <a:xfrm>
              <a:off x="423457" y="409781"/>
              <a:ext cx="1514728" cy="15147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9"/>
            <p:cNvSpPr/>
            <p:nvPr/>
          </p:nvSpPr>
          <p:spPr>
            <a:xfrm>
              <a:off x="1821005" y="1660480"/>
              <a:ext cx="466076" cy="4660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29"/>
            <p:cNvSpPr/>
            <p:nvPr/>
          </p:nvSpPr>
          <p:spPr>
            <a:xfrm rot="2501108">
              <a:off x="1734785" y="1631421"/>
              <a:ext cx="175254" cy="143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29"/>
            <p:cNvSpPr/>
            <p:nvPr/>
          </p:nvSpPr>
          <p:spPr>
            <a:xfrm>
              <a:off x="2046887" y="88179"/>
              <a:ext cx="753629" cy="75362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29"/>
            <p:cNvSpPr/>
            <p:nvPr/>
          </p:nvSpPr>
          <p:spPr>
            <a:xfrm rot="-1779310">
              <a:off x="1763432" y="608505"/>
              <a:ext cx="467236" cy="16571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4" name="Google Shape;144;p29"/>
          <p:cNvSpPr txBox="1"/>
          <p:nvPr>
            <p:ph type="title"/>
          </p:nvPr>
        </p:nvSpPr>
        <p:spPr>
          <a:xfrm>
            <a:off x="755374" y="474138"/>
            <a:ext cx="2949292" cy="2279547"/>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lt1"/>
              </a:buClr>
              <a:buSzPts val="4000"/>
              <a:buFont typeface="Calibri"/>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9"/>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cSld name="Mission">
    <p:spTree>
      <p:nvGrpSpPr>
        <p:cNvPr id="17" name="Shape 17"/>
        <p:cNvGrpSpPr/>
        <p:nvPr/>
      </p:nvGrpSpPr>
      <p:grpSpPr>
        <a:xfrm>
          <a:off x="0" y="0"/>
          <a:ext cx="0" cy="0"/>
          <a:chOff x="0" y="0"/>
          <a:chExt cx="0" cy="0"/>
        </a:xfrm>
      </p:grpSpPr>
      <p:pic>
        <p:nvPicPr>
          <p:cNvPr id="18" name="Google Shape;18;p12"/>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19" name="Google Shape;19;p12"/>
          <p:cNvGrpSpPr/>
          <p:nvPr/>
        </p:nvGrpSpPr>
        <p:grpSpPr>
          <a:xfrm flipH="1" rot="-523451">
            <a:off x="777025" y="-1054750"/>
            <a:ext cx="10259879" cy="8798055"/>
            <a:chOff x="423457" y="88179"/>
            <a:chExt cx="2377059" cy="2038377"/>
          </a:xfrm>
        </p:grpSpPr>
        <p:sp>
          <p:nvSpPr>
            <p:cNvPr id="20" name="Google Shape;20;p12"/>
            <p:cNvSpPr/>
            <p:nvPr/>
          </p:nvSpPr>
          <p:spPr>
            <a:xfrm>
              <a:off x="423457" y="409781"/>
              <a:ext cx="1514728" cy="151472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2"/>
            <p:cNvSpPr/>
            <p:nvPr/>
          </p:nvSpPr>
          <p:spPr>
            <a:xfrm>
              <a:off x="1821005" y="1660480"/>
              <a:ext cx="466076" cy="4660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12"/>
            <p:cNvSpPr/>
            <p:nvPr/>
          </p:nvSpPr>
          <p:spPr>
            <a:xfrm rot="2501108">
              <a:off x="1734785" y="1631421"/>
              <a:ext cx="175254" cy="14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 name="Google Shape;23;p12"/>
            <p:cNvSpPr/>
            <p:nvPr/>
          </p:nvSpPr>
          <p:spPr>
            <a:xfrm>
              <a:off x="2046887" y="88179"/>
              <a:ext cx="753629" cy="75362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12"/>
            <p:cNvSpPr/>
            <p:nvPr/>
          </p:nvSpPr>
          <p:spPr>
            <a:xfrm rot="-1779310">
              <a:off x="1763432" y="608505"/>
              <a:ext cx="467236" cy="1657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 name="Google Shape;25;p12"/>
          <p:cNvSpPr txBox="1"/>
          <p:nvPr>
            <p:ph type="title"/>
          </p:nvPr>
        </p:nvSpPr>
        <p:spPr>
          <a:xfrm>
            <a:off x="713162"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2"/>
          <p:cNvSpPr txBox="1"/>
          <p:nvPr>
            <p:ph idx="1" type="body"/>
          </p:nvPr>
        </p:nvSpPr>
        <p:spPr>
          <a:xfrm>
            <a:off x="5477804" y="188723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2"/>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146" name="Shape 146"/>
        <p:cNvGrpSpPr/>
        <p:nvPr/>
      </p:nvGrpSpPr>
      <p:grpSpPr>
        <a:xfrm>
          <a:off x="0" y="0"/>
          <a:ext cx="0" cy="0"/>
          <a:chOff x="0" y="0"/>
          <a:chExt cx="0" cy="0"/>
        </a:xfrm>
      </p:grpSpPr>
      <p:sp>
        <p:nvSpPr>
          <p:cNvPr id="147" name="Google Shape;147;p30"/>
          <p:cNvSpPr txBox="1"/>
          <p:nvPr>
            <p:ph idx="1" type="body"/>
          </p:nvPr>
        </p:nvSpPr>
        <p:spPr>
          <a:xfrm>
            <a:off x="6003234" y="1369214"/>
            <a:ext cx="5393585" cy="2768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48" name="Google Shape;148;p30"/>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149" name="Google Shape;149;p30"/>
          <p:cNvGrpSpPr/>
          <p:nvPr/>
        </p:nvGrpSpPr>
        <p:grpSpPr>
          <a:xfrm>
            <a:off x="-317703" y="-1469434"/>
            <a:ext cx="7191304" cy="6166690"/>
            <a:chOff x="423457" y="88179"/>
            <a:chExt cx="2377059" cy="2038377"/>
          </a:xfrm>
        </p:grpSpPr>
        <p:sp>
          <p:nvSpPr>
            <p:cNvPr id="150" name="Google Shape;150;p30"/>
            <p:cNvSpPr/>
            <p:nvPr/>
          </p:nvSpPr>
          <p:spPr>
            <a:xfrm>
              <a:off x="423457" y="409781"/>
              <a:ext cx="1514728" cy="151472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30"/>
            <p:cNvSpPr/>
            <p:nvPr/>
          </p:nvSpPr>
          <p:spPr>
            <a:xfrm>
              <a:off x="1821005" y="1660480"/>
              <a:ext cx="466076" cy="4660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30"/>
            <p:cNvSpPr/>
            <p:nvPr/>
          </p:nvSpPr>
          <p:spPr>
            <a:xfrm rot="2501108">
              <a:off x="1734785" y="1631421"/>
              <a:ext cx="175254" cy="143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30"/>
            <p:cNvSpPr/>
            <p:nvPr/>
          </p:nvSpPr>
          <p:spPr>
            <a:xfrm>
              <a:off x="2046887" y="88179"/>
              <a:ext cx="753629" cy="75362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30"/>
            <p:cNvSpPr/>
            <p:nvPr/>
          </p:nvSpPr>
          <p:spPr>
            <a:xfrm rot="-1779310">
              <a:off x="1763432" y="608505"/>
              <a:ext cx="467236" cy="1657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5" name="Google Shape;155;p30"/>
          <p:cNvSpPr txBox="1"/>
          <p:nvPr>
            <p:ph type="title"/>
          </p:nvPr>
        </p:nvSpPr>
        <p:spPr>
          <a:xfrm>
            <a:off x="755374" y="474138"/>
            <a:ext cx="2949292" cy="2279547"/>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lt1"/>
              </a:buClr>
              <a:buSzPts val="4000"/>
              <a:buFont typeface="Calibri"/>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0"/>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Section Header">
  <p:cSld name="6_Section Header">
    <p:spTree>
      <p:nvGrpSpPr>
        <p:cNvPr id="157" name="Shape 157"/>
        <p:cNvGrpSpPr/>
        <p:nvPr/>
      </p:nvGrpSpPr>
      <p:grpSpPr>
        <a:xfrm>
          <a:off x="0" y="0"/>
          <a:ext cx="0" cy="0"/>
          <a:chOff x="0" y="0"/>
          <a:chExt cx="0" cy="0"/>
        </a:xfrm>
      </p:grpSpPr>
      <p:sp>
        <p:nvSpPr>
          <p:cNvPr id="158" name="Google Shape;158;p31"/>
          <p:cNvSpPr txBox="1"/>
          <p:nvPr>
            <p:ph idx="1" type="body"/>
          </p:nvPr>
        </p:nvSpPr>
        <p:spPr>
          <a:xfrm>
            <a:off x="6003234" y="1369214"/>
            <a:ext cx="5393585" cy="2768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59" name="Google Shape;159;p31"/>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160" name="Google Shape;160;p31"/>
          <p:cNvGrpSpPr/>
          <p:nvPr/>
        </p:nvGrpSpPr>
        <p:grpSpPr>
          <a:xfrm>
            <a:off x="-317703" y="-1469434"/>
            <a:ext cx="7191304" cy="6166690"/>
            <a:chOff x="423457" y="88179"/>
            <a:chExt cx="2377059" cy="2038377"/>
          </a:xfrm>
        </p:grpSpPr>
        <p:sp>
          <p:nvSpPr>
            <p:cNvPr id="161" name="Google Shape;161;p31"/>
            <p:cNvSpPr/>
            <p:nvPr/>
          </p:nvSpPr>
          <p:spPr>
            <a:xfrm>
              <a:off x="423457" y="409781"/>
              <a:ext cx="1514728" cy="151472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31"/>
            <p:cNvSpPr/>
            <p:nvPr/>
          </p:nvSpPr>
          <p:spPr>
            <a:xfrm>
              <a:off x="1821005" y="1660480"/>
              <a:ext cx="466076" cy="4660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31"/>
            <p:cNvSpPr/>
            <p:nvPr/>
          </p:nvSpPr>
          <p:spPr>
            <a:xfrm rot="2501108">
              <a:off x="1734785" y="1631421"/>
              <a:ext cx="175254" cy="143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31"/>
            <p:cNvSpPr/>
            <p:nvPr/>
          </p:nvSpPr>
          <p:spPr>
            <a:xfrm>
              <a:off x="2046887" y="88179"/>
              <a:ext cx="753629" cy="75362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31"/>
            <p:cNvSpPr/>
            <p:nvPr/>
          </p:nvSpPr>
          <p:spPr>
            <a:xfrm rot="-1779310">
              <a:off x="1763432" y="608505"/>
              <a:ext cx="467236" cy="16571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31"/>
          <p:cNvSpPr txBox="1"/>
          <p:nvPr>
            <p:ph type="title"/>
          </p:nvPr>
        </p:nvSpPr>
        <p:spPr>
          <a:xfrm>
            <a:off x="755374" y="474138"/>
            <a:ext cx="2949292" cy="2279547"/>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lt1"/>
              </a:buClr>
              <a:buSzPts val="4000"/>
              <a:buFont typeface="Calibri"/>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1"/>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Section Header">
  <p:cSld name="7_Section Header">
    <p:spTree>
      <p:nvGrpSpPr>
        <p:cNvPr id="168" name="Shape 168"/>
        <p:cNvGrpSpPr/>
        <p:nvPr/>
      </p:nvGrpSpPr>
      <p:grpSpPr>
        <a:xfrm>
          <a:off x="0" y="0"/>
          <a:ext cx="0" cy="0"/>
          <a:chOff x="0" y="0"/>
          <a:chExt cx="0" cy="0"/>
        </a:xfrm>
      </p:grpSpPr>
      <p:sp>
        <p:nvSpPr>
          <p:cNvPr id="169" name="Google Shape;169;p32"/>
          <p:cNvSpPr txBox="1"/>
          <p:nvPr>
            <p:ph idx="1" type="body"/>
          </p:nvPr>
        </p:nvSpPr>
        <p:spPr>
          <a:xfrm>
            <a:off x="6003234" y="1369214"/>
            <a:ext cx="5393585" cy="27689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170" name="Google Shape;170;p32"/>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171" name="Google Shape;171;p32"/>
          <p:cNvGrpSpPr/>
          <p:nvPr/>
        </p:nvGrpSpPr>
        <p:grpSpPr>
          <a:xfrm>
            <a:off x="-317703" y="-1469434"/>
            <a:ext cx="7191304" cy="6166690"/>
            <a:chOff x="423457" y="88179"/>
            <a:chExt cx="2377059" cy="2038377"/>
          </a:xfrm>
        </p:grpSpPr>
        <p:sp>
          <p:nvSpPr>
            <p:cNvPr id="172" name="Google Shape;172;p32"/>
            <p:cNvSpPr/>
            <p:nvPr/>
          </p:nvSpPr>
          <p:spPr>
            <a:xfrm>
              <a:off x="423457" y="409781"/>
              <a:ext cx="1514728" cy="15147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32"/>
            <p:cNvSpPr/>
            <p:nvPr/>
          </p:nvSpPr>
          <p:spPr>
            <a:xfrm>
              <a:off x="1821005" y="1660480"/>
              <a:ext cx="466076" cy="4660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32"/>
            <p:cNvSpPr/>
            <p:nvPr/>
          </p:nvSpPr>
          <p:spPr>
            <a:xfrm rot="2501108">
              <a:off x="1734785" y="1631421"/>
              <a:ext cx="175254" cy="1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32"/>
            <p:cNvSpPr/>
            <p:nvPr/>
          </p:nvSpPr>
          <p:spPr>
            <a:xfrm>
              <a:off x="2046887" y="88179"/>
              <a:ext cx="753629" cy="75362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32"/>
            <p:cNvSpPr/>
            <p:nvPr/>
          </p:nvSpPr>
          <p:spPr>
            <a:xfrm rot="-1779310">
              <a:off x="1763432" y="608505"/>
              <a:ext cx="467236" cy="1657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7" name="Google Shape;177;p32"/>
          <p:cNvSpPr txBox="1"/>
          <p:nvPr>
            <p:ph type="title"/>
          </p:nvPr>
        </p:nvSpPr>
        <p:spPr>
          <a:xfrm>
            <a:off x="755374" y="474138"/>
            <a:ext cx="2949292" cy="2279547"/>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lt1"/>
              </a:buClr>
              <a:buSzPts val="4000"/>
              <a:buFont typeface="Calibri"/>
              <a:buNone/>
              <a:defRPr b="1"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32"/>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79" name="Shape 179"/>
        <p:cNvGrpSpPr/>
        <p:nvPr/>
      </p:nvGrpSpPr>
      <p:grpSpPr>
        <a:xfrm>
          <a:off x="0" y="0"/>
          <a:ext cx="0" cy="0"/>
          <a:chOff x="0" y="0"/>
          <a:chExt cx="0" cy="0"/>
        </a:xfrm>
      </p:grpSpPr>
      <p:sp>
        <p:nvSpPr>
          <p:cNvPr id="180" name="Google Shape;180;p33"/>
          <p:cNvSpPr txBox="1"/>
          <p:nvPr>
            <p:ph idx="1" type="body"/>
          </p:nvPr>
        </p:nvSpPr>
        <p:spPr>
          <a:xfrm>
            <a:off x="6953040"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33"/>
          <p:cNvSpPr txBox="1"/>
          <p:nvPr>
            <p:ph idx="2" type="body"/>
          </p:nvPr>
        </p:nvSpPr>
        <p:spPr>
          <a:xfrm>
            <a:off x="1987824"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33"/>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83" name="Google Shape;183;p33"/>
          <p:cNvGrpSpPr/>
          <p:nvPr/>
        </p:nvGrpSpPr>
        <p:grpSpPr>
          <a:xfrm rot="9766910">
            <a:off x="20003" y="378986"/>
            <a:ext cx="1786097" cy="1531615"/>
            <a:chOff x="423457" y="88179"/>
            <a:chExt cx="2377059" cy="2038377"/>
          </a:xfrm>
        </p:grpSpPr>
        <p:sp>
          <p:nvSpPr>
            <p:cNvPr id="184" name="Google Shape;184;p33"/>
            <p:cNvSpPr/>
            <p:nvPr/>
          </p:nvSpPr>
          <p:spPr>
            <a:xfrm>
              <a:off x="423457" y="409781"/>
              <a:ext cx="1514728" cy="15147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33"/>
            <p:cNvSpPr/>
            <p:nvPr/>
          </p:nvSpPr>
          <p:spPr>
            <a:xfrm>
              <a:off x="1821005" y="1660480"/>
              <a:ext cx="466076" cy="4660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33"/>
            <p:cNvSpPr/>
            <p:nvPr/>
          </p:nvSpPr>
          <p:spPr>
            <a:xfrm rot="2501108">
              <a:off x="1734785" y="1631421"/>
              <a:ext cx="175254" cy="143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33"/>
            <p:cNvSpPr/>
            <p:nvPr/>
          </p:nvSpPr>
          <p:spPr>
            <a:xfrm>
              <a:off x="2046887" y="88179"/>
              <a:ext cx="753629" cy="75362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33"/>
            <p:cNvSpPr/>
            <p:nvPr/>
          </p:nvSpPr>
          <p:spPr>
            <a:xfrm rot="-1779310">
              <a:off x="1763432" y="608505"/>
              <a:ext cx="467236" cy="16571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89" name="Google Shape;189;p33"/>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190" name="Google Shape;190;p33"/>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91" name="Shape 191"/>
        <p:cNvGrpSpPr/>
        <p:nvPr/>
      </p:nvGrpSpPr>
      <p:grpSpPr>
        <a:xfrm>
          <a:off x="0" y="0"/>
          <a:ext cx="0" cy="0"/>
          <a:chOff x="0" y="0"/>
          <a:chExt cx="0" cy="0"/>
        </a:xfrm>
      </p:grpSpPr>
      <p:sp>
        <p:nvSpPr>
          <p:cNvPr id="192" name="Google Shape;192;p34"/>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93" name="Google Shape;193;p34"/>
          <p:cNvGrpSpPr/>
          <p:nvPr/>
        </p:nvGrpSpPr>
        <p:grpSpPr>
          <a:xfrm rot="9766910">
            <a:off x="20003" y="378986"/>
            <a:ext cx="1786097" cy="1531615"/>
            <a:chOff x="423457" y="88179"/>
            <a:chExt cx="2377059" cy="2038377"/>
          </a:xfrm>
        </p:grpSpPr>
        <p:sp>
          <p:nvSpPr>
            <p:cNvPr id="194" name="Google Shape;194;p34"/>
            <p:cNvSpPr/>
            <p:nvPr/>
          </p:nvSpPr>
          <p:spPr>
            <a:xfrm>
              <a:off x="423457" y="409781"/>
              <a:ext cx="1514728" cy="151472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34"/>
            <p:cNvSpPr/>
            <p:nvPr/>
          </p:nvSpPr>
          <p:spPr>
            <a:xfrm>
              <a:off x="1821005" y="1660480"/>
              <a:ext cx="466076" cy="4660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34"/>
            <p:cNvSpPr/>
            <p:nvPr/>
          </p:nvSpPr>
          <p:spPr>
            <a:xfrm rot="2501108">
              <a:off x="1734785" y="1631421"/>
              <a:ext cx="175254" cy="143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34"/>
            <p:cNvSpPr/>
            <p:nvPr/>
          </p:nvSpPr>
          <p:spPr>
            <a:xfrm>
              <a:off x="2046887" y="88179"/>
              <a:ext cx="753629" cy="75362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34"/>
            <p:cNvSpPr/>
            <p:nvPr/>
          </p:nvSpPr>
          <p:spPr>
            <a:xfrm rot="-1779310">
              <a:off x="1763432" y="608505"/>
              <a:ext cx="467236" cy="16571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99" name="Google Shape;199;p34"/>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00" name="Google Shape;200;p34"/>
          <p:cNvSpPr txBox="1"/>
          <p:nvPr>
            <p:ph idx="1" type="body"/>
          </p:nvPr>
        </p:nvSpPr>
        <p:spPr>
          <a:xfrm>
            <a:off x="6953040"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34"/>
          <p:cNvSpPr txBox="1"/>
          <p:nvPr>
            <p:ph idx="2" type="body"/>
          </p:nvPr>
        </p:nvSpPr>
        <p:spPr>
          <a:xfrm>
            <a:off x="1987824"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4"/>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03" name="Shape 203"/>
        <p:cNvGrpSpPr/>
        <p:nvPr/>
      </p:nvGrpSpPr>
      <p:grpSpPr>
        <a:xfrm>
          <a:off x="0" y="0"/>
          <a:ext cx="0" cy="0"/>
          <a:chOff x="0" y="0"/>
          <a:chExt cx="0" cy="0"/>
        </a:xfrm>
      </p:grpSpPr>
      <p:sp>
        <p:nvSpPr>
          <p:cNvPr id="204" name="Google Shape;204;p35"/>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05" name="Google Shape;205;p35"/>
          <p:cNvGrpSpPr/>
          <p:nvPr/>
        </p:nvGrpSpPr>
        <p:grpSpPr>
          <a:xfrm rot="9766910">
            <a:off x="20003" y="378986"/>
            <a:ext cx="1786097" cy="1531615"/>
            <a:chOff x="423457" y="88179"/>
            <a:chExt cx="2377059" cy="2038377"/>
          </a:xfrm>
        </p:grpSpPr>
        <p:sp>
          <p:nvSpPr>
            <p:cNvPr id="206" name="Google Shape;206;p35"/>
            <p:cNvSpPr/>
            <p:nvPr/>
          </p:nvSpPr>
          <p:spPr>
            <a:xfrm>
              <a:off x="423457" y="409781"/>
              <a:ext cx="1514728" cy="151472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35"/>
            <p:cNvSpPr/>
            <p:nvPr/>
          </p:nvSpPr>
          <p:spPr>
            <a:xfrm>
              <a:off x="1821005" y="1660480"/>
              <a:ext cx="466076" cy="4660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35"/>
            <p:cNvSpPr/>
            <p:nvPr/>
          </p:nvSpPr>
          <p:spPr>
            <a:xfrm rot="2501108">
              <a:off x="1734785" y="1631421"/>
              <a:ext cx="175254" cy="143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35"/>
            <p:cNvSpPr/>
            <p:nvPr/>
          </p:nvSpPr>
          <p:spPr>
            <a:xfrm>
              <a:off x="2046887" y="88179"/>
              <a:ext cx="753629" cy="75362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35"/>
            <p:cNvSpPr/>
            <p:nvPr/>
          </p:nvSpPr>
          <p:spPr>
            <a:xfrm rot="-1779310">
              <a:off x="1763432" y="608505"/>
              <a:ext cx="467236" cy="1657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11" name="Google Shape;211;p35"/>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12" name="Google Shape;212;p35"/>
          <p:cNvSpPr txBox="1"/>
          <p:nvPr>
            <p:ph idx="1" type="body"/>
          </p:nvPr>
        </p:nvSpPr>
        <p:spPr>
          <a:xfrm>
            <a:off x="6953040"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35"/>
          <p:cNvSpPr txBox="1"/>
          <p:nvPr>
            <p:ph idx="2" type="body"/>
          </p:nvPr>
        </p:nvSpPr>
        <p:spPr>
          <a:xfrm>
            <a:off x="1987824"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35"/>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215" name="Shape 215"/>
        <p:cNvGrpSpPr/>
        <p:nvPr/>
      </p:nvGrpSpPr>
      <p:grpSpPr>
        <a:xfrm>
          <a:off x="0" y="0"/>
          <a:ext cx="0" cy="0"/>
          <a:chOff x="0" y="0"/>
          <a:chExt cx="0" cy="0"/>
        </a:xfrm>
      </p:grpSpPr>
      <p:sp>
        <p:nvSpPr>
          <p:cNvPr id="216" name="Google Shape;216;p36"/>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17" name="Google Shape;217;p36"/>
          <p:cNvGrpSpPr/>
          <p:nvPr/>
        </p:nvGrpSpPr>
        <p:grpSpPr>
          <a:xfrm rot="9766910">
            <a:off x="20003" y="378986"/>
            <a:ext cx="1786097" cy="1531615"/>
            <a:chOff x="423457" y="88179"/>
            <a:chExt cx="2377059" cy="2038377"/>
          </a:xfrm>
        </p:grpSpPr>
        <p:sp>
          <p:nvSpPr>
            <p:cNvPr id="218" name="Google Shape;218;p36"/>
            <p:cNvSpPr/>
            <p:nvPr/>
          </p:nvSpPr>
          <p:spPr>
            <a:xfrm>
              <a:off x="423457" y="409781"/>
              <a:ext cx="1514728" cy="15147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36"/>
            <p:cNvSpPr/>
            <p:nvPr/>
          </p:nvSpPr>
          <p:spPr>
            <a:xfrm>
              <a:off x="1821005" y="1660480"/>
              <a:ext cx="466076" cy="4660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36"/>
            <p:cNvSpPr/>
            <p:nvPr/>
          </p:nvSpPr>
          <p:spPr>
            <a:xfrm rot="2501108">
              <a:off x="1734785" y="1631421"/>
              <a:ext cx="175254" cy="1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36"/>
            <p:cNvSpPr/>
            <p:nvPr/>
          </p:nvSpPr>
          <p:spPr>
            <a:xfrm>
              <a:off x="2046887" y="88179"/>
              <a:ext cx="753629" cy="75362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36"/>
            <p:cNvSpPr/>
            <p:nvPr/>
          </p:nvSpPr>
          <p:spPr>
            <a:xfrm rot="-1779310">
              <a:off x="1763432" y="608505"/>
              <a:ext cx="467236" cy="1657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23" name="Google Shape;223;p36"/>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24" name="Google Shape;224;p36"/>
          <p:cNvSpPr txBox="1"/>
          <p:nvPr>
            <p:ph idx="1" type="body"/>
          </p:nvPr>
        </p:nvSpPr>
        <p:spPr>
          <a:xfrm>
            <a:off x="6953040"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36"/>
          <p:cNvSpPr txBox="1"/>
          <p:nvPr>
            <p:ph idx="2" type="body"/>
          </p:nvPr>
        </p:nvSpPr>
        <p:spPr>
          <a:xfrm>
            <a:off x="1987824"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36"/>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ith Caption">
  <p:cSld name="Image with Caption">
    <p:spTree>
      <p:nvGrpSpPr>
        <p:cNvPr id="227" name="Shape 227"/>
        <p:cNvGrpSpPr/>
        <p:nvPr/>
      </p:nvGrpSpPr>
      <p:grpSpPr>
        <a:xfrm>
          <a:off x="0" y="0"/>
          <a:ext cx="0" cy="0"/>
          <a:chOff x="0" y="0"/>
          <a:chExt cx="0" cy="0"/>
        </a:xfrm>
      </p:grpSpPr>
      <p:sp>
        <p:nvSpPr>
          <p:cNvPr id="228" name="Google Shape;228;p37"/>
          <p:cNvSpPr txBox="1"/>
          <p:nvPr>
            <p:ph idx="1" type="body"/>
          </p:nvPr>
        </p:nvSpPr>
        <p:spPr>
          <a:xfrm>
            <a:off x="6983160" y="1201930"/>
            <a:ext cx="4135414" cy="31888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229" name="Google Shape;229;p37"/>
          <p:cNvGrpSpPr/>
          <p:nvPr/>
        </p:nvGrpSpPr>
        <p:grpSpPr>
          <a:xfrm>
            <a:off x="-976365" y="-3135971"/>
            <a:ext cx="11654498" cy="9993971"/>
            <a:chOff x="423457" y="88179"/>
            <a:chExt cx="2377059" cy="2038377"/>
          </a:xfrm>
        </p:grpSpPr>
        <p:sp>
          <p:nvSpPr>
            <p:cNvPr id="230" name="Google Shape;230;p37"/>
            <p:cNvSpPr/>
            <p:nvPr/>
          </p:nvSpPr>
          <p:spPr>
            <a:xfrm>
              <a:off x="423457" y="409781"/>
              <a:ext cx="1514728" cy="1514726"/>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37"/>
            <p:cNvSpPr/>
            <p:nvPr/>
          </p:nvSpPr>
          <p:spPr>
            <a:xfrm>
              <a:off x="1821005" y="1660480"/>
              <a:ext cx="466076" cy="466076"/>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37"/>
            <p:cNvSpPr/>
            <p:nvPr/>
          </p:nvSpPr>
          <p:spPr>
            <a:xfrm rot="2501108">
              <a:off x="1734785" y="1631421"/>
              <a:ext cx="175254" cy="143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37"/>
            <p:cNvSpPr/>
            <p:nvPr/>
          </p:nvSpPr>
          <p:spPr>
            <a:xfrm>
              <a:off x="2046887" y="88179"/>
              <a:ext cx="753629" cy="75362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37"/>
            <p:cNvSpPr/>
            <p:nvPr/>
          </p:nvSpPr>
          <p:spPr>
            <a:xfrm rot="-1779310">
              <a:off x="1763432" y="608505"/>
              <a:ext cx="467236" cy="165711"/>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37"/>
          <p:cNvSpPr/>
          <p:nvPr>
            <p:ph idx="2" type="pic"/>
          </p:nvPr>
        </p:nvSpPr>
        <p:spPr>
          <a:xfrm>
            <a:off x="-278452" y="-873414"/>
            <a:ext cx="6003958" cy="6055014"/>
          </a:xfrm>
          <a:prstGeom prst="ellipse">
            <a:avLst/>
          </a:prstGeom>
          <a:noFill/>
          <a:ln>
            <a:noFill/>
          </a:ln>
        </p:spPr>
      </p:sp>
      <p:pic>
        <p:nvPicPr>
          <p:cNvPr id="236" name="Google Shape;236;p37"/>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37" name="Google Shape;237;p37"/>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with Caption">
  <p:cSld name="1_Image with Caption">
    <p:spTree>
      <p:nvGrpSpPr>
        <p:cNvPr id="238" name="Shape 238"/>
        <p:cNvGrpSpPr/>
        <p:nvPr/>
      </p:nvGrpSpPr>
      <p:grpSpPr>
        <a:xfrm>
          <a:off x="0" y="0"/>
          <a:ext cx="0" cy="0"/>
          <a:chOff x="0" y="0"/>
          <a:chExt cx="0" cy="0"/>
        </a:xfrm>
      </p:grpSpPr>
      <p:sp>
        <p:nvSpPr>
          <p:cNvPr id="239" name="Google Shape;239;p38"/>
          <p:cNvSpPr txBox="1"/>
          <p:nvPr>
            <p:ph idx="1" type="body"/>
          </p:nvPr>
        </p:nvSpPr>
        <p:spPr>
          <a:xfrm>
            <a:off x="6983160" y="1201930"/>
            <a:ext cx="4135414" cy="31888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240" name="Google Shape;240;p38"/>
          <p:cNvGrpSpPr/>
          <p:nvPr/>
        </p:nvGrpSpPr>
        <p:grpSpPr>
          <a:xfrm>
            <a:off x="-976365" y="-3135971"/>
            <a:ext cx="11654498" cy="9993971"/>
            <a:chOff x="423457" y="88179"/>
            <a:chExt cx="2377059" cy="2038377"/>
          </a:xfrm>
        </p:grpSpPr>
        <p:sp>
          <p:nvSpPr>
            <p:cNvPr id="241" name="Google Shape;241;p38"/>
            <p:cNvSpPr/>
            <p:nvPr/>
          </p:nvSpPr>
          <p:spPr>
            <a:xfrm>
              <a:off x="423457" y="409781"/>
              <a:ext cx="1514728" cy="15147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38"/>
            <p:cNvSpPr/>
            <p:nvPr/>
          </p:nvSpPr>
          <p:spPr>
            <a:xfrm>
              <a:off x="1821005" y="1660480"/>
              <a:ext cx="466076" cy="4660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38"/>
            <p:cNvSpPr/>
            <p:nvPr/>
          </p:nvSpPr>
          <p:spPr>
            <a:xfrm rot="2501108">
              <a:off x="1734785" y="1631421"/>
              <a:ext cx="175254" cy="143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38"/>
            <p:cNvSpPr/>
            <p:nvPr/>
          </p:nvSpPr>
          <p:spPr>
            <a:xfrm>
              <a:off x="2046887" y="88179"/>
              <a:ext cx="753629" cy="75362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38"/>
            <p:cNvSpPr/>
            <p:nvPr/>
          </p:nvSpPr>
          <p:spPr>
            <a:xfrm rot="-1779310">
              <a:off x="1763432" y="608505"/>
              <a:ext cx="467236" cy="16571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p38"/>
          <p:cNvSpPr/>
          <p:nvPr>
            <p:ph idx="2" type="pic"/>
          </p:nvPr>
        </p:nvSpPr>
        <p:spPr>
          <a:xfrm>
            <a:off x="-278452" y="-873414"/>
            <a:ext cx="6003958" cy="6055014"/>
          </a:xfrm>
          <a:prstGeom prst="ellipse">
            <a:avLst/>
          </a:prstGeom>
          <a:noFill/>
          <a:ln>
            <a:noFill/>
          </a:ln>
        </p:spPr>
      </p:sp>
      <p:pic>
        <p:nvPicPr>
          <p:cNvPr id="247" name="Google Shape;247;p38"/>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48" name="Google Shape;248;p38"/>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with Caption">
  <p:cSld name="2_Image with Caption">
    <p:spTree>
      <p:nvGrpSpPr>
        <p:cNvPr id="249" name="Shape 249"/>
        <p:cNvGrpSpPr/>
        <p:nvPr/>
      </p:nvGrpSpPr>
      <p:grpSpPr>
        <a:xfrm>
          <a:off x="0" y="0"/>
          <a:ext cx="0" cy="0"/>
          <a:chOff x="0" y="0"/>
          <a:chExt cx="0" cy="0"/>
        </a:xfrm>
      </p:grpSpPr>
      <p:sp>
        <p:nvSpPr>
          <p:cNvPr id="250" name="Google Shape;250;p39"/>
          <p:cNvSpPr txBox="1"/>
          <p:nvPr>
            <p:ph idx="1" type="body"/>
          </p:nvPr>
        </p:nvSpPr>
        <p:spPr>
          <a:xfrm>
            <a:off x="6983160" y="1201930"/>
            <a:ext cx="4135414" cy="31888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251" name="Google Shape;251;p39"/>
          <p:cNvGrpSpPr/>
          <p:nvPr/>
        </p:nvGrpSpPr>
        <p:grpSpPr>
          <a:xfrm>
            <a:off x="-976365" y="-3135971"/>
            <a:ext cx="11654498" cy="9993971"/>
            <a:chOff x="423457" y="88179"/>
            <a:chExt cx="2377059" cy="2038377"/>
          </a:xfrm>
        </p:grpSpPr>
        <p:sp>
          <p:nvSpPr>
            <p:cNvPr id="252" name="Google Shape;252;p39"/>
            <p:cNvSpPr/>
            <p:nvPr/>
          </p:nvSpPr>
          <p:spPr>
            <a:xfrm>
              <a:off x="423457" y="409781"/>
              <a:ext cx="1514728" cy="151472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39"/>
            <p:cNvSpPr/>
            <p:nvPr/>
          </p:nvSpPr>
          <p:spPr>
            <a:xfrm>
              <a:off x="1821005" y="1660480"/>
              <a:ext cx="466076" cy="4660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39"/>
            <p:cNvSpPr/>
            <p:nvPr/>
          </p:nvSpPr>
          <p:spPr>
            <a:xfrm rot="2501108">
              <a:off x="1734785" y="1631421"/>
              <a:ext cx="175254" cy="143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39"/>
            <p:cNvSpPr/>
            <p:nvPr/>
          </p:nvSpPr>
          <p:spPr>
            <a:xfrm>
              <a:off x="2046887" y="88179"/>
              <a:ext cx="753629" cy="75362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39"/>
            <p:cNvSpPr/>
            <p:nvPr/>
          </p:nvSpPr>
          <p:spPr>
            <a:xfrm rot="-1779310">
              <a:off x="1763432" y="608505"/>
              <a:ext cx="467236" cy="1657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7" name="Google Shape;257;p39"/>
          <p:cNvSpPr/>
          <p:nvPr>
            <p:ph idx="2" type="pic"/>
          </p:nvPr>
        </p:nvSpPr>
        <p:spPr>
          <a:xfrm>
            <a:off x="-278452" y="-873414"/>
            <a:ext cx="6003958" cy="6055014"/>
          </a:xfrm>
          <a:prstGeom prst="ellipse">
            <a:avLst/>
          </a:prstGeom>
          <a:noFill/>
          <a:ln>
            <a:noFill/>
          </a:ln>
        </p:spPr>
      </p:sp>
      <p:pic>
        <p:nvPicPr>
          <p:cNvPr id="258" name="Google Shape;258;p39"/>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59" name="Google Shape;259;p39"/>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1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1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with Caption">
  <p:cSld name="3_Image with Caption">
    <p:spTree>
      <p:nvGrpSpPr>
        <p:cNvPr id="260" name="Shape 260"/>
        <p:cNvGrpSpPr/>
        <p:nvPr/>
      </p:nvGrpSpPr>
      <p:grpSpPr>
        <a:xfrm>
          <a:off x="0" y="0"/>
          <a:ext cx="0" cy="0"/>
          <a:chOff x="0" y="0"/>
          <a:chExt cx="0" cy="0"/>
        </a:xfrm>
      </p:grpSpPr>
      <p:sp>
        <p:nvSpPr>
          <p:cNvPr id="261" name="Google Shape;261;p40"/>
          <p:cNvSpPr txBox="1"/>
          <p:nvPr>
            <p:ph idx="1" type="body"/>
          </p:nvPr>
        </p:nvSpPr>
        <p:spPr>
          <a:xfrm>
            <a:off x="6983160" y="1201930"/>
            <a:ext cx="4135414" cy="31888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262" name="Google Shape;262;p40"/>
          <p:cNvGrpSpPr/>
          <p:nvPr/>
        </p:nvGrpSpPr>
        <p:grpSpPr>
          <a:xfrm>
            <a:off x="-976365" y="-3135971"/>
            <a:ext cx="11654498" cy="9993971"/>
            <a:chOff x="423457" y="88179"/>
            <a:chExt cx="2377059" cy="2038377"/>
          </a:xfrm>
        </p:grpSpPr>
        <p:sp>
          <p:nvSpPr>
            <p:cNvPr id="263" name="Google Shape;263;p40"/>
            <p:cNvSpPr/>
            <p:nvPr/>
          </p:nvSpPr>
          <p:spPr>
            <a:xfrm>
              <a:off x="423457" y="409781"/>
              <a:ext cx="1514728" cy="151472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40"/>
            <p:cNvSpPr/>
            <p:nvPr/>
          </p:nvSpPr>
          <p:spPr>
            <a:xfrm>
              <a:off x="1821005" y="1660480"/>
              <a:ext cx="466076" cy="4660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40"/>
            <p:cNvSpPr/>
            <p:nvPr/>
          </p:nvSpPr>
          <p:spPr>
            <a:xfrm rot="2501108">
              <a:off x="1734785" y="1631421"/>
              <a:ext cx="175254" cy="143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40"/>
            <p:cNvSpPr/>
            <p:nvPr/>
          </p:nvSpPr>
          <p:spPr>
            <a:xfrm>
              <a:off x="2046887" y="88179"/>
              <a:ext cx="753629" cy="75362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40"/>
            <p:cNvSpPr/>
            <p:nvPr/>
          </p:nvSpPr>
          <p:spPr>
            <a:xfrm rot="-1779310">
              <a:off x="1763432" y="608505"/>
              <a:ext cx="467236" cy="16571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68" name="Google Shape;268;p40"/>
          <p:cNvSpPr/>
          <p:nvPr>
            <p:ph idx="2" type="pic"/>
          </p:nvPr>
        </p:nvSpPr>
        <p:spPr>
          <a:xfrm>
            <a:off x="-278452" y="-873414"/>
            <a:ext cx="6003958" cy="6055014"/>
          </a:xfrm>
          <a:prstGeom prst="ellipse">
            <a:avLst/>
          </a:prstGeom>
          <a:noFill/>
          <a:ln>
            <a:noFill/>
          </a:ln>
        </p:spPr>
      </p:sp>
      <p:pic>
        <p:nvPicPr>
          <p:cNvPr id="269" name="Google Shape;269;p40"/>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70" name="Google Shape;270;p40"/>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with Caption">
  <p:cSld name="4_Image with Caption">
    <p:spTree>
      <p:nvGrpSpPr>
        <p:cNvPr id="271" name="Shape 271"/>
        <p:cNvGrpSpPr/>
        <p:nvPr/>
      </p:nvGrpSpPr>
      <p:grpSpPr>
        <a:xfrm>
          <a:off x="0" y="0"/>
          <a:ext cx="0" cy="0"/>
          <a:chOff x="0" y="0"/>
          <a:chExt cx="0" cy="0"/>
        </a:xfrm>
      </p:grpSpPr>
      <p:sp>
        <p:nvSpPr>
          <p:cNvPr id="272" name="Google Shape;272;p41"/>
          <p:cNvSpPr txBox="1"/>
          <p:nvPr>
            <p:ph idx="1" type="body"/>
          </p:nvPr>
        </p:nvSpPr>
        <p:spPr>
          <a:xfrm>
            <a:off x="6983160" y="1201930"/>
            <a:ext cx="4135414" cy="318882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sz="2400">
                <a:solidFill>
                  <a:srgbClr val="000000"/>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273" name="Google Shape;273;p41"/>
          <p:cNvGrpSpPr/>
          <p:nvPr/>
        </p:nvGrpSpPr>
        <p:grpSpPr>
          <a:xfrm>
            <a:off x="-989617" y="-2751658"/>
            <a:ext cx="11654498" cy="9993971"/>
            <a:chOff x="423457" y="88179"/>
            <a:chExt cx="2377059" cy="2038377"/>
          </a:xfrm>
        </p:grpSpPr>
        <p:sp>
          <p:nvSpPr>
            <p:cNvPr id="274" name="Google Shape;274;p41"/>
            <p:cNvSpPr/>
            <p:nvPr/>
          </p:nvSpPr>
          <p:spPr>
            <a:xfrm>
              <a:off x="423457" y="409781"/>
              <a:ext cx="1514728" cy="15147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41"/>
            <p:cNvSpPr/>
            <p:nvPr/>
          </p:nvSpPr>
          <p:spPr>
            <a:xfrm>
              <a:off x="1821005" y="1660480"/>
              <a:ext cx="466076" cy="4660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41"/>
            <p:cNvSpPr/>
            <p:nvPr/>
          </p:nvSpPr>
          <p:spPr>
            <a:xfrm rot="2501108">
              <a:off x="1734785" y="1631421"/>
              <a:ext cx="175254" cy="1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41"/>
            <p:cNvSpPr/>
            <p:nvPr/>
          </p:nvSpPr>
          <p:spPr>
            <a:xfrm>
              <a:off x="2046887" y="88179"/>
              <a:ext cx="753629" cy="75362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41"/>
            <p:cNvSpPr/>
            <p:nvPr/>
          </p:nvSpPr>
          <p:spPr>
            <a:xfrm rot="-1779310">
              <a:off x="1763432" y="608505"/>
              <a:ext cx="467236" cy="1657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9" name="Google Shape;279;p41"/>
          <p:cNvSpPr/>
          <p:nvPr>
            <p:ph idx="2" type="pic"/>
          </p:nvPr>
        </p:nvSpPr>
        <p:spPr>
          <a:xfrm>
            <a:off x="-291705" y="-528684"/>
            <a:ext cx="6003958" cy="6055014"/>
          </a:xfrm>
          <a:prstGeom prst="ellipse">
            <a:avLst/>
          </a:prstGeom>
          <a:noFill/>
          <a:ln>
            <a:noFill/>
          </a:ln>
        </p:spPr>
      </p:sp>
      <p:pic>
        <p:nvPicPr>
          <p:cNvPr id="280" name="Google Shape;280;p41"/>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81" name="Google Shape;281;p41"/>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82" name="Shape 282"/>
        <p:cNvGrpSpPr/>
        <p:nvPr/>
      </p:nvGrpSpPr>
      <p:grpSpPr>
        <a:xfrm>
          <a:off x="0" y="0"/>
          <a:ext cx="0" cy="0"/>
          <a:chOff x="0" y="0"/>
          <a:chExt cx="0" cy="0"/>
        </a:xfrm>
      </p:grpSpPr>
      <p:sp>
        <p:nvSpPr>
          <p:cNvPr id="283" name="Google Shape;283;p42"/>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84" name="Google Shape;284;p42"/>
          <p:cNvGrpSpPr/>
          <p:nvPr/>
        </p:nvGrpSpPr>
        <p:grpSpPr>
          <a:xfrm rot="9766910">
            <a:off x="20003" y="378986"/>
            <a:ext cx="1786097" cy="1531615"/>
            <a:chOff x="423457" y="88179"/>
            <a:chExt cx="2377059" cy="2038377"/>
          </a:xfrm>
        </p:grpSpPr>
        <p:sp>
          <p:nvSpPr>
            <p:cNvPr id="285" name="Google Shape;285;p42"/>
            <p:cNvSpPr/>
            <p:nvPr/>
          </p:nvSpPr>
          <p:spPr>
            <a:xfrm>
              <a:off x="423457" y="409781"/>
              <a:ext cx="1514728" cy="151472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42"/>
            <p:cNvSpPr/>
            <p:nvPr/>
          </p:nvSpPr>
          <p:spPr>
            <a:xfrm>
              <a:off x="1821005" y="1660480"/>
              <a:ext cx="466076" cy="4660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42"/>
            <p:cNvSpPr/>
            <p:nvPr/>
          </p:nvSpPr>
          <p:spPr>
            <a:xfrm rot="2501108">
              <a:off x="1734785" y="1631421"/>
              <a:ext cx="175254" cy="14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42"/>
            <p:cNvSpPr/>
            <p:nvPr/>
          </p:nvSpPr>
          <p:spPr>
            <a:xfrm>
              <a:off x="2046887" y="88179"/>
              <a:ext cx="753629" cy="75362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42"/>
            <p:cNvSpPr/>
            <p:nvPr/>
          </p:nvSpPr>
          <p:spPr>
            <a:xfrm rot="-1779310">
              <a:off x="1763432" y="608505"/>
              <a:ext cx="467236" cy="1657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90" name="Google Shape;290;p42"/>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291" name="Google Shape;291;p42"/>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292" name="Shape 292"/>
        <p:cNvGrpSpPr/>
        <p:nvPr/>
      </p:nvGrpSpPr>
      <p:grpSpPr>
        <a:xfrm>
          <a:off x="0" y="0"/>
          <a:ext cx="0" cy="0"/>
          <a:chOff x="0" y="0"/>
          <a:chExt cx="0" cy="0"/>
        </a:xfrm>
      </p:grpSpPr>
      <p:sp>
        <p:nvSpPr>
          <p:cNvPr id="293" name="Google Shape;293;p43"/>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94" name="Google Shape;294;p43"/>
          <p:cNvGrpSpPr/>
          <p:nvPr/>
        </p:nvGrpSpPr>
        <p:grpSpPr>
          <a:xfrm rot="9766910">
            <a:off x="20003" y="378986"/>
            <a:ext cx="1786097" cy="1531615"/>
            <a:chOff x="423457" y="88179"/>
            <a:chExt cx="2377059" cy="2038377"/>
          </a:xfrm>
        </p:grpSpPr>
        <p:sp>
          <p:nvSpPr>
            <p:cNvPr id="295" name="Google Shape;295;p43"/>
            <p:cNvSpPr/>
            <p:nvPr/>
          </p:nvSpPr>
          <p:spPr>
            <a:xfrm>
              <a:off x="423457" y="409781"/>
              <a:ext cx="1514728" cy="15147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43"/>
            <p:cNvSpPr/>
            <p:nvPr/>
          </p:nvSpPr>
          <p:spPr>
            <a:xfrm>
              <a:off x="1821005" y="1660480"/>
              <a:ext cx="466076" cy="4660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43"/>
            <p:cNvSpPr/>
            <p:nvPr/>
          </p:nvSpPr>
          <p:spPr>
            <a:xfrm rot="2501108">
              <a:off x="1734785" y="1631421"/>
              <a:ext cx="175254" cy="143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43"/>
            <p:cNvSpPr/>
            <p:nvPr/>
          </p:nvSpPr>
          <p:spPr>
            <a:xfrm>
              <a:off x="2046887" y="88179"/>
              <a:ext cx="753629" cy="753629"/>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43"/>
            <p:cNvSpPr/>
            <p:nvPr/>
          </p:nvSpPr>
          <p:spPr>
            <a:xfrm rot="-1779310">
              <a:off x="1763432" y="608505"/>
              <a:ext cx="467236" cy="16571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00" name="Google Shape;300;p43"/>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301" name="Google Shape;301;p43"/>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302" name="Shape 302"/>
        <p:cNvGrpSpPr/>
        <p:nvPr/>
      </p:nvGrpSpPr>
      <p:grpSpPr>
        <a:xfrm>
          <a:off x="0" y="0"/>
          <a:ext cx="0" cy="0"/>
          <a:chOff x="0" y="0"/>
          <a:chExt cx="0" cy="0"/>
        </a:xfrm>
      </p:grpSpPr>
      <p:sp>
        <p:nvSpPr>
          <p:cNvPr id="303" name="Google Shape;303;p44"/>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4" name="Google Shape;304;p44"/>
          <p:cNvGrpSpPr/>
          <p:nvPr/>
        </p:nvGrpSpPr>
        <p:grpSpPr>
          <a:xfrm rot="9766910">
            <a:off x="20003" y="378986"/>
            <a:ext cx="1786097" cy="1531615"/>
            <a:chOff x="423457" y="88179"/>
            <a:chExt cx="2377059" cy="2038377"/>
          </a:xfrm>
        </p:grpSpPr>
        <p:sp>
          <p:nvSpPr>
            <p:cNvPr id="305" name="Google Shape;305;p44"/>
            <p:cNvSpPr/>
            <p:nvPr/>
          </p:nvSpPr>
          <p:spPr>
            <a:xfrm>
              <a:off x="423457" y="409781"/>
              <a:ext cx="1514728" cy="151472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44"/>
            <p:cNvSpPr/>
            <p:nvPr/>
          </p:nvSpPr>
          <p:spPr>
            <a:xfrm>
              <a:off x="1821005" y="1660480"/>
              <a:ext cx="466076" cy="4660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44"/>
            <p:cNvSpPr/>
            <p:nvPr/>
          </p:nvSpPr>
          <p:spPr>
            <a:xfrm rot="2501108">
              <a:off x="1734785" y="1631421"/>
              <a:ext cx="175254" cy="143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44"/>
            <p:cNvSpPr/>
            <p:nvPr/>
          </p:nvSpPr>
          <p:spPr>
            <a:xfrm>
              <a:off x="2046887" y="88179"/>
              <a:ext cx="753629" cy="75362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44"/>
            <p:cNvSpPr/>
            <p:nvPr/>
          </p:nvSpPr>
          <p:spPr>
            <a:xfrm rot="-1779310">
              <a:off x="1763432" y="608505"/>
              <a:ext cx="467236" cy="16571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10" name="Google Shape;310;p44"/>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311" name="Google Shape;311;p44"/>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312" name="Shape 312"/>
        <p:cNvGrpSpPr/>
        <p:nvPr/>
      </p:nvGrpSpPr>
      <p:grpSpPr>
        <a:xfrm>
          <a:off x="0" y="0"/>
          <a:ext cx="0" cy="0"/>
          <a:chOff x="0" y="0"/>
          <a:chExt cx="0" cy="0"/>
        </a:xfrm>
      </p:grpSpPr>
      <p:sp>
        <p:nvSpPr>
          <p:cNvPr id="313" name="Google Shape;313;p45"/>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14" name="Google Shape;314;p45"/>
          <p:cNvGrpSpPr/>
          <p:nvPr/>
        </p:nvGrpSpPr>
        <p:grpSpPr>
          <a:xfrm rot="9766910">
            <a:off x="20003" y="378986"/>
            <a:ext cx="1786097" cy="1531615"/>
            <a:chOff x="423457" y="88179"/>
            <a:chExt cx="2377059" cy="2038377"/>
          </a:xfrm>
        </p:grpSpPr>
        <p:sp>
          <p:nvSpPr>
            <p:cNvPr id="315" name="Google Shape;315;p45"/>
            <p:cNvSpPr/>
            <p:nvPr/>
          </p:nvSpPr>
          <p:spPr>
            <a:xfrm>
              <a:off x="423457" y="409781"/>
              <a:ext cx="1514728" cy="151472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45"/>
            <p:cNvSpPr/>
            <p:nvPr/>
          </p:nvSpPr>
          <p:spPr>
            <a:xfrm>
              <a:off x="1821005" y="1660480"/>
              <a:ext cx="466076" cy="4660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45"/>
            <p:cNvSpPr/>
            <p:nvPr/>
          </p:nvSpPr>
          <p:spPr>
            <a:xfrm rot="2501108">
              <a:off x="1734785" y="1631421"/>
              <a:ext cx="175254" cy="1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45"/>
            <p:cNvSpPr/>
            <p:nvPr/>
          </p:nvSpPr>
          <p:spPr>
            <a:xfrm>
              <a:off x="2046887" y="88179"/>
              <a:ext cx="753629" cy="753629"/>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45"/>
            <p:cNvSpPr/>
            <p:nvPr/>
          </p:nvSpPr>
          <p:spPr>
            <a:xfrm rot="-1779310">
              <a:off x="1763432" y="608505"/>
              <a:ext cx="467236" cy="1657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20" name="Google Shape;320;p45"/>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321" name="Google Shape;321;p45"/>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22" name="Shape 322"/>
        <p:cNvGrpSpPr/>
        <p:nvPr/>
      </p:nvGrpSpPr>
      <p:grpSpPr>
        <a:xfrm>
          <a:off x="0" y="0"/>
          <a:ext cx="0" cy="0"/>
          <a:chOff x="0" y="0"/>
          <a:chExt cx="0" cy="0"/>
        </a:xfrm>
      </p:grpSpPr>
      <p:sp>
        <p:nvSpPr>
          <p:cNvPr id="323" name="Google Shape;323;p46"/>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24" name="Shape 324"/>
        <p:cNvGrpSpPr/>
        <p:nvPr/>
      </p:nvGrpSpPr>
      <p:grpSpPr>
        <a:xfrm>
          <a:off x="0" y="0"/>
          <a:ext cx="0" cy="0"/>
          <a:chOff x="0" y="0"/>
          <a:chExt cx="0" cy="0"/>
        </a:xfrm>
      </p:grpSpPr>
      <p:sp>
        <p:nvSpPr>
          <p:cNvPr id="325" name="Google Shape;325;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000"/>
              </a:buClr>
              <a:buSzPts val="3200"/>
              <a:buFont typeface="Calibri"/>
              <a:buNone/>
              <a:defRPr sz="32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6" name="Google Shape;326;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sz="1800">
                <a:solidFill>
                  <a:srgbClr val="000000"/>
                </a:solidFill>
              </a:defRPr>
            </a:lvl1pPr>
            <a:lvl2pPr indent="-228600" lvl="1" marL="914400" algn="l">
              <a:lnSpc>
                <a:spcPct val="90000"/>
              </a:lnSpc>
              <a:spcBef>
                <a:spcPts val="500"/>
              </a:spcBef>
              <a:spcAft>
                <a:spcPts val="0"/>
              </a:spcAft>
              <a:buClr>
                <a:srgbClr val="000000"/>
              </a:buClr>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rgbClr val="00000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327" name="Google Shape;327;p47"/>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328" name="Google Shape;328;p47"/>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spTree>
      <p:nvGrpSpPr>
        <p:cNvPr id="329" name="Shape 329"/>
        <p:cNvGrpSpPr/>
        <p:nvPr/>
      </p:nvGrpSpPr>
      <p:grpSpPr>
        <a:xfrm>
          <a:off x="0" y="0"/>
          <a:ext cx="0" cy="0"/>
          <a:chOff x="0" y="0"/>
          <a:chExt cx="0" cy="0"/>
        </a:xfrm>
      </p:grpSpPr>
      <p:sp>
        <p:nvSpPr>
          <p:cNvPr id="330" name="Google Shape;330;p48"/>
          <p:cNvSpPr txBox="1"/>
          <p:nvPr>
            <p:ph type="title"/>
          </p:nvPr>
        </p:nvSpPr>
        <p:spPr>
          <a:xfrm>
            <a:off x="3911601" y="2843212"/>
            <a:ext cx="3932237" cy="64293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00"/>
              </a:buClr>
              <a:buSzPts val="3200"/>
              <a:buFont typeface="Calibri"/>
              <a:buNone/>
              <a:defRPr sz="32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pic>
        <p:nvPicPr>
          <p:cNvPr id="35" name="Google Shape;35;p14"/>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36" name="Google Shape;36;p14"/>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5"/>
          <p:cNvSpPr txBox="1"/>
          <p:nvPr>
            <p:ph type="title"/>
          </p:nvPr>
        </p:nvSpPr>
        <p:spPr>
          <a:xfrm>
            <a:off x="839788" y="1553497"/>
            <a:ext cx="3932237" cy="108400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000"/>
              </a:buClr>
              <a:buSzPts val="3200"/>
              <a:buFont typeface="Calibri"/>
              <a:buNone/>
              <a:defRPr sz="32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p:nvPr>
            <p:ph idx="2" type="pic"/>
          </p:nvPr>
        </p:nvSpPr>
        <p:spPr>
          <a:xfrm>
            <a:off x="5080224" y="-2844238"/>
            <a:ext cx="8864973" cy="8795470"/>
          </a:xfrm>
          <a:prstGeom prst="ellipse">
            <a:avLst/>
          </a:prstGeom>
          <a:noFill/>
          <a:ln>
            <a:noFill/>
          </a:ln>
        </p:spPr>
      </p:sp>
      <p:sp>
        <p:nvSpPr>
          <p:cNvPr id="40" name="Google Shape;40;p15"/>
          <p:cNvSpPr txBox="1"/>
          <p:nvPr>
            <p:ph idx="1" type="body"/>
          </p:nvPr>
        </p:nvSpPr>
        <p:spPr>
          <a:xfrm>
            <a:off x="839788" y="2871018"/>
            <a:ext cx="3932237" cy="172955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800"/>
              <a:buNone/>
              <a:defRPr sz="1800">
                <a:solidFill>
                  <a:srgbClr val="000000"/>
                </a:solidFill>
              </a:defRPr>
            </a:lvl1pPr>
            <a:lvl2pPr indent="-228600" lvl="1" marL="914400" algn="l">
              <a:lnSpc>
                <a:spcPct val="90000"/>
              </a:lnSpc>
              <a:spcBef>
                <a:spcPts val="500"/>
              </a:spcBef>
              <a:spcAft>
                <a:spcPts val="0"/>
              </a:spcAft>
              <a:buClr>
                <a:srgbClr val="000000"/>
              </a:buClr>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rgbClr val="00000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41" name="Google Shape;41;p15"/>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42" name="Google Shape;42;p15"/>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3" name="Shape 43"/>
        <p:cNvGrpSpPr/>
        <p:nvPr/>
      </p:nvGrpSpPr>
      <p:grpSpPr>
        <a:xfrm>
          <a:off x="0" y="0"/>
          <a:ext cx="0" cy="0"/>
          <a:chOff x="0" y="0"/>
          <a:chExt cx="0" cy="0"/>
        </a:xfrm>
      </p:grpSpPr>
      <p:sp>
        <p:nvSpPr>
          <p:cNvPr id="44" name="Google Shape;44;p16"/>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5" name="Google Shape;45;p16"/>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grpSp>
        <p:nvGrpSpPr>
          <p:cNvPr id="46" name="Google Shape;46;p16"/>
          <p:cNvGrpSpPr/>
          <p:nvPr/>
        </p:nvGrpSpPr>
        <p:grpSpPr>
          <a:xfrm rot="9766910">
            <a:off x="20003" y="378986"/>
            <a:ext cx="1786097" cy="1531615"/>
            <a:chOff x="423457" y="88179"/>
            <a:chExt cx="2377059" cy="2038377"/>
          </a:xfrm>
        </p:grpSpPr>
        <p:sp>
          <p:nvSpPr>
            <p:cNvPr id="47" name="Google Shape;47;p16"/>
            <p:cNvSpPr/>
            <p:nvPr/>
          </p:nvSpPr>
          <p:spPr>
            <a:xfrm>
              <a:off x="423457" y="409781"/>
              <a:ext cx="1514728" cy="151472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16"/>
            <p:cNvSpPr/>
            <p:nvPr/>
          </p:nvSpPr>
          <p:spPr>
            <a:xfrm>
              <a:off x="1821005" y="1660480"/>
              <a:ext cx="466076" cy="4660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16"/>
            <p:cNvSpPr/>
            <p:nvPr/>
          </p:nvSpPr>
          <p:spPr>
            <a:xfrm rot="2501108">
              <a:off x="1734785" y="1631421"/>
              <a:ext cx="175254" cy="14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16"/>
            <p:cNvSpPr/>
            <p:nvPr/>
          </p:nvSpPr>
          <p:spPr>
            <a:xfrm>
              <a:off x="2046887" y="88179"/>
              <a:ext cx="753629" cy="753629"/>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16"/>
            <p:cNvSpPr/>
            <p:nvPr/>
          </p:nvSpPr>
          <p:spPr>
            <a:xfrm rot="-1779310">
              <a:off x="1763432" y="608505"/>
              <a:ext cx="467236" cy="16571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 name="Google Shape;52;p16"/>
          <p:cNvSpPr txBox="1"/>
          <p:nvPr>
            <p:ph idx="1" type="body"/>
          </p:nvPr>
        </p:nvSpPr>
        <p:spPr>
          <a:xfrm>
            <a:off x="6953040"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6"/>
          <p:cNvSpPr txBox="1"/>
          <p:nvPr>
            <p:ph idx="2" type="body"/>
          </p:nvPr>
        </p:nvSpPr>
        <p:spPr>
          <a:xfrm>
            <a:off x="1987824" y="2024526"/>
            <a:ext cx="3853680" cy="3609358"/>
          </a:xfrm>
          <a:prstGeom prst="rect">
            <a:avLst/>
          </a:prstGeom>
          <a:noFill/>
          <a:ln cap="flat" cmpd="sng" w="19050">
            <a:solidFill>
              <a:srgbClr val="7F7F7F"/>
            </a:solidFill>
            <a:prstDash val="solid"/>
            <a:round/>
            <a:headEnd len="sm" w="sm" type="none"/>
            <a:tailEnd len="sm" w="sm" type="none"/>
          </a:ln>
        </p:spPr>
        <p:txBody>
          <a:bodyPr anchorCtr="0" anchor="t" bIns="45700" lIns="108000" spcFirstLastPara="1" rIns="91425" wrap="square" tIns="45700">
            <a:normAutofit/>
          </a:bodyPr>
          <a:lstStyle>
            <a:lvl1pPr indent="-228600" lvl="0" marL="457200" algn="ctr">
              <a:lnSpc>
                <a:spcPct val="90000"/>
              </a:lnSpc>
              <a:spcBef>
                <a:spcPts val="1000"/>
              </a:spcBef>
              <a:spcAft>
                <a:spcPts val="0"/>
              </a:spcAft>
              <a:buClr>
                <a:srgbClr val="000000"/>
              </a:buClr>
              <a:buSzPts val="1800"/>
              <a:buNone/>
              <a:defRPr sz="1800">
                <a:solidFill>
                  <a:srgbClr val="000000"/>
                </a:solidFill>
              </a:defRPr>
            </a:lvl1pPr>
            <a:lvl2pPr indent="-381000" lvl="1" marL="914400" algn="l">
              <a:lnSpc>
                <a:spcPct val="90000"/>
              </a:lnSpc>
              <a:spcBef>
                <a:spcPts val="500"/>
              </a:spcBef>
              <a:spcAft>
                <a:spcPts val="0"/>
              </a:spcAft>
              <a:buClr>
                <a:srgbClr val="000000"/>
              </a:buClr>
              <a:buSzPts val="2400"/>
              <a:buChar char="•"/>
              <a:defRPr>
                <a:solidFill>
                  <a:srgbClr val="000000"/>
                </a:solidFill>
              </a:defRPr>
            </a:lvl2pPr>
            <a:lvl3pPr indent="-355600" lvl="2" marL="1371600" algn="l">
              <a:lnSpc>
                <a:spcPct val="90000"/>
              </a:lnSpc>
              <a:spcBef>
                <a:spcPts val="500"/>
              </a:spcBef>
              <a:spcAft>
                <a:spcPts val="0"/>
              </a:spcAft>
              <a:buClr>
                <a:srgbClr val="000000"/>
              </a:buClr>
              <a:buSzPts val="2000"/>
              <a:buChar char="•"/>
              <a:defRPr>
                <a:solidFill>
                  <a:srgbClr val="000000"/>
                </a:solidFill>
              </a:defRPr>
            </a:lvl3pPr>
            <a:lvl4pPr indent="-342900" lvl="3" marL="1828800" algn="l">
              <a:lnSpc>
                <a:spcPct val="90000"/>
              </a:lnSpc>
              <a:spcBef>
                <a:spcPts val="500"/>
              </a:spcBef>
              <a:spcAft>
                <a:spcPts val="0"/>
              </a:spcAft>
              <a:buClr>
                <a:srgbClr val="000000"/>
              </a:buClr>
              <a:buSzPts val="1800"/>
              <a:buChar char="•"/>
              <a:defRPr>
                <a:solidFill>
                  <a:srgbClr val="000000"/>
                </a:solidFill>
              </a:defRPr>
            </a:lvl4pPr>
            <a:lvl5pPr indent="-342900" lvl="4" marL="2286000" algn="l">
              <a:lnSpc>
                <a:spcPct val="90000"/>
              </a:lnSpc>
              <a:spcBef>
                <a:spcPts val="500"/>
              </a:spcBef>
              <a:spcAft>
                <a:spcPts val="0"/>
              </a:spcAft>
              <a:buClr>
                <a:srgbClr val="000000"/>
              </a:buClr>
              <a:buSzPts val="1800"/>
              <a:buChar char="•"/>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6"/>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55" name="Shape 55"/>
        <p:cNvGrpSpPr/>
        <p:nvPr/>
      </p:nvGrpSpPr>
      <p:grpSpPr>
        <a:xfrm>
          <a:off x="0" y="0"/>
          <a:ext cx="0" cy="0"/>
          <a:chOff x="0" y="0"/>
          <a:chExt cx="0" cy="0"/>
        </a:xfrm>
      </p:grpSpPr>
      <p:sp>
        <p:nvSpPr>
          <p:cNvPr id="56" name="Google Shape;56;p17"/>
          <p:cNvSpPr txBox="1"/>
          <p:nvPr>
            <p:ph type="title"/>
          </p:nvPr>
        </p:nvSpPr>
        <p:spPr>
          <a:xfrm>
            <a:off x="1987824" y="690410"/>
            <a:ext cx="5221565" cy="667928"/>
          </a:xfrm>
          <a:prstGeom prst="rect">
            <a:avLst/>
          </a:prstGeom>
          <a:noFill/>
          <a:ln>
            <a:noFill/>
          </a:ln>
        </p:spPr>
        <p:txBody>
          <a:bodyPr anchorCtr="0" anchor="ctr" bIns="45700" lIns="0" spcFirstLastPara="1" rIns="91425" wrap="square" tIns="45700">
            <a:normAutofit/>
          </a:bodyPr>
          <a:lstStyle>
            <a:lvl1pPr lvl="0" algn="l">
              <a:lnSpc>
                <a:spcPct val="90000"/>
              </a:lnSpc>
              <a:spcBef>
                <a:spcPts val="0"/>
              </a:spcBef>
              <a:spcAft>
                <a:spcPts val="0"/>
              </a:spcAft>
              <a:buClr>
                <a:srgbClr val="000000"/>
              </a:buClr>
              <a:buSzPts val="2800"/>
              <a:buFont typeface="Calibri"/>
              <a:buNone/>
              <a:defRPr b="1" sz="2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7" name="Google Shape;57;p17"/>
          <p:cNvGrpSpPr/>
          <p:nvPr/>
        </p:nvGrpSpPr>
        <p:grpSpPr>
          <a:xfrm rot="9766910">
            <a:off x="20003" y="378986"/>
            <a:ext cx="1786097" cy="1531615"/>
            <a:chOff x="423457" y="88179"/>
            <a:chExt cx="2377059" cy="2038377"/>
          </a:xfrm>
        </p:grpSpPr>
        <p:sp>
          <p:nvSpPr>
            <p:cNvPr id="58" name="Google Shape;58;p17"/>
            <p:cNvSpPr/>
            <p:nvPr/>
          </p:nvSpPr>
          <p:spPr>
            <a:xfrm>
              <a:off x="423457" y="409781"/>
              <a:ext cx="1514728" cy="151472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17"/>
            <p:cNvSpPr/>
            <p:nvPr/>
          </p:nvSpPr>
          <p:spPr>
            <a:xfrm>
              <a:off x="1821005" y="1660480"/>
              <a:ext cx="466076" cy="4660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7"/>
            <p:cNvSpPr/>
            <p:nvPr/>
          </p:nvSpPr>
          <p:spPr>
            <a:xfrm rot="2501108">
              <a:off x="1734785" y="1631421"/>
              <a:ext cx="175254" cy="143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17"/>
            <p:cNvSpPr/>
            <p:nvPr/>
          </p:nvSpPr>
          <p:spPr>
            <a:xfrm>
              <a:off x="2046887" y="88179"/>
              <a:ext cx="753629" cy="75362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7"/>
            <p:cNvSpPr/>
            <p:nvPr/>
          </p:nvSpPr>
          <p:spPr>
            <a:xfrm rot="-1779310">
              <a:off x="1763432" y="608505"/>
              <a:ext cx="467236" cy="165711"/>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63" name="Google Shape;63;p17"/>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64" name="Google Shape;64;p17"/>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5" name="Shape 65"/>
        <p:cNvGrpSpPr/>
        <p:nvPr/>
      </p:nvGrpSpPr>
      <p:grpSpPr>
        <a:xfrm>
          <a:off x="0" y="0"/>
          <a:ext cx="0" cy="0"/>
          <a:chOff x="0" y="0"/>
          <a:chExt cx="0" cy="0"/>
        </a:xfrm>
      </p:grpSpPr>
      <p:sp>
        <p:nvSpPr>
          <p:cNvPr id="66" name="Google Shape;66;p18"/>
          <p:cNvSpPr/>
          <p:nvPr>
            <p:ph idx="2" type="pic"/>
          </p:nvPr>
        </p:nvSpPr>
        <p:spPr>
          <a:xfrm>
            <a:off x="-2606533" y="-2480185"/>
            <a:ext cx="8572641" cy="8505430"/>
          </a:xfrm>
          <a:prstGeom prst="ellipse">
            <a:avLst/>
          </a:prstGeom>
          <a:noFill/>
          <a:ln>
            <a:noFill/>
          </a:ln>
        </p:spPr>
      </p:sp>
      <p:sp>
        <p:nvSpPr>
          <p:cNvPr id="67" name="Google Shape;67;p18"/>
          <p:cNvSpPr txBox="1"/>
          <p:nvPr>
            <p:ph type="title"/>
          </p:nvPr>
        </p:nvSpPr>
        <p:spPr>
          <a:xfrm>
            <a:off x="790135" y="899698"/>
            <a:ext cx="3542714" cy="87283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8" name="Google Shape;68;p18"/>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69" name="Google Shape;69;p18"/>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sion">
  <p:cSld name="Vision">
    <p:spTree>
      <p:nvGrpSpPr>
        <p:cNvPr id="70" name="Shape 70"/>
        <p:cNvGrpSpPr/>
        <p:nvPr/>
      </p:nvGrpSpPr>
      <p:grpSpPr>
        <a:xfrm>
          <a:off x="0" y="0"/>
          <a:ext cx="0" cy="0"/>
          <a:chOff x="0" y="0"/>
          <a:chExt cx="0" cy="0"/>
        </a:xfrm>
      </p:grpSpPr>
      <p:sp>
        <p:nvSpPr>
          <p:cNvPr id="71" name="Google Shape;71;p19"/>
          <p:cNvSpPr/>
          <p:nvPr/>
        </p:nvSpPr>
        <p:spPr>
          <a:xfrm rot="286817">
            <a:off x="890730" y="-1074919"/>
            <a:ext cx="10259880" cy="8798055"/>
          </a:xfrm>
          <a:custGeom>
            <a:rect b="b" l="l" r="r" t="t"/>
            <a:pathLst>
              <a:path extrusionOk="0" h="8798055" w="10259880">
                <a:moveTo>
                  <a:pt x="8467180" y="8397"/>
                </a:moveTo>
                <a:cubicBezTo>
                  <a:pt x="8521854" y="2844"/>
                  <a:pt x="8577330" y="0"/>
                  <a:pt x="8633470" y="0"/>
                </a:cubicBezTo>
                <a:cubicBezTo>
                  <a:pt x="9531711" y="0"/>
                  <a:pt x="10259881" y="728168"/>
                  <a:pt x="10259880" y="1626409"/>
                </a:cubicBezTo>
                <a:cubicBezTo>
                  <a:pt x="10259880" y="2524650"/>
                  <a:pt x="9531711" y="3252818"/>
                  <a:pt x="8633470" y="3252818"/>
                </a:cubicBezTo>
                <a:cubicBezTo>
                  <a:pt x="8184350" y="3252818"/>
                  <a:pt x="7777747" y="3070776"/>
                  <a:pt x="7483425" y="2776454"/>
                </a:cubicBezTo>
                <a:lnTo>
                  <a:pt x="7390490" y="2674200"/>
                </a:lnTo>
                <a:lnTo>
                  <a:pt x="6251231" y="3322841"/>
                </a:lnTo>
                <a:lnTo>
                  <a:pt x="6280991" y="3384618"/>
                </a:lnTo>
                <a:cubicBezTo>
                  <a:pt x="6446408" y="3775708"/>
                  <a:pt x="6537881" y="4205690"/>
                  <a:pt x="6537880" y="4657035"/>
                </a:cubicBezTo>
                <a:cubicBezTo>
                  <a:pt x="6537880" y="5334054"/>
                  <a:pt x="6332068" y="5963002"/>
                  <a:pt x="5979597" y="6484728"/>
                </a:cubicBezTo>
                <a:lnTo>
                  <a:pt x="5971008" y="6496213"/>
                </a:lnTo>
                <a:lnTo>
                  <a:pt x="6486696" y="6955435"/>
                </a:lnTo>
                <a:lnTo>
                  <a:pt x="6580038" y="6896413"/>
                </a:lnTo>
                <a:cubicBezTo>
                  <a:pt x="6688469" y="6840875"/>
                  <a:pt x="6808306" y="6804445"/>
                  <a:pt x="6935107" y="6791568"/>
                </a:cubicBezTo>
                <a:cubicBezTo>
                  <a:pt x="6968920" y="6788134"/>
                  <a:pt x="7003229" y="6786375"/>
                  <a:pt x="7037948" y="6786375"/>
                </a:cubicBezTo>
                <a:cubicBezTo>
                  <a:pt x="7593460" y="6786374"/>
                  <a:pt x="8043790" y="7236705"/>
                  <a:pt x="8043789" y="7792215"/>
                </a:cubicBezTo>
                <a:cubicBezTo>
                  <a:pt x="8043789" y="8347725"/>
                  <a:pt x="7593459" y="8798055"/>
                  <a:pt x="7037948" y="8798055"/>
                </a:cubicBezTo>
                <a:cubicBezTo>
                  <a:pt x="6482437" y="8798055"/>
                  <a:pt x="6032108" y="8347725"/>
                  <a:pt x="6032107" y="7792215"/>
                </a:cubicBezTo>
                <a:cubicBezTo>
                  <a:pt x="6032107" y="7694567"/>
                  <a:pt x="6046022" y="7600168"/>
                  <a:pt x="6071977" y="7510894"/>
                </a:cubicBezTo>
                <a:lnTo>
                  <a:pt x="6097124" y="7437303"/>
                </a:lnTo>
                <a:lnTo>
                  <a:pt x="5575615" y="6972898"/>
                </a:lnTo>
                <a:lnTo>
                  <a:pt x="5348290" y="7179504"/>
                </a:lnTo>
                <a:cubicBezTo>
                  <a:pt x="4783224" y="7645837"/>
                  <a:pt x="4058797" y="7925970"/>
                  <a:pt x="3268941" y="7925970"/>
                </a:cubicBezTo>
                <a:cubicBezTo>
                  <a:pt x="1463555" y="7925970"/>
                  <a:pt x="0" y="6462418"/>
                  <a:pt x="1" y="4657036"/>
                </a:cubicBezTo>
                <a:cubicBezTo>
                  <a:pt x="1" y="2964489"/>
                  <a:pt x="1286328" y="1572380"/>
                  <a:pt x="2934711" y="1404978"/>
                </a:cubicBezTo>
                <a:cubicBezTo>
                  <a:pt x="3044603" y="1393817"/>
                  <a:pt x="3156104" y="1388100"/>
                  <a:pt x="3268940" y="1388100"/>
                </a:cubicBezTo>
                <a:cubicBezTo>
                  <a:pt x="4284470" y="1388101"/>
                  <a:pt x="5191841" y="1851178"/>
                  <a:pt x="5791413" y="2577689"/>
                </a:cubicBezTo>
                <a:lnTo>
                  <a:pt x="5887868" y="2706676"/>
                </a:lnTo>
                <a:lnTo>
                  <a:pt x="7061739" y="2038329"/>
                </a:lnTo>
                <a:lnTo>
                  <a:pt x="7040103" y="1954187"/>
                </a:lnTo>
                <a:cubicBezTo>
                  <a:pt x="7018438" y="1848312"/>
                  <a:pt x="7007060" y="1738689"/>
                  <a:pt x="7007060" y="1626409"/>
                </a:cubicBezTo>
                <a:cubicBezTo>
                  <a:pt x="7007060" y="784308"/>
                  <a:pt x="7647052" y="91685"/>
                  <a:pt x="8467180" y="839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2" name="Google Shape;72;p19"/>
          <p:cNvPicPr preferRelativeResize="0"/>
          <p:nvPr/>
        </p:nvPicPr>
        <p:blipFill rotWithShape="1">
          <a:blip r:embed="rId2">
            <a:alphaModFix/>
          </a:blip>
          <a:srcRect b="50043" l="0" r="43077" t="0"/>
          <a:stretch/>
        </p:blipFill>
        <p:spPr>
          <a:xfrm>
            <a:off x="10806720" y="5633884"/>
            <a:ext cx="1385279" cy="1224116"/>
          </a:xfrm>
          <a:prstGeom prst="rect">
            <a:avLst/>
          </a:prstGeom>
          <a:noFill/>
          <a:ln>
            <a:noFill/>
          </a:ln>
        </p:spPr>
      </p:pic>
      <p:sp>
        <p:nvSpPr>
          <p:cNvPr id="73" name="Google Shape;73;p19"/>
          <p:cNvSpPr txBox="1"/>
          <p:nvPr>
            <p:ph type="title"/>
          </p:nvPr>
        </p:nvSpPr>
        <p:spPr>
          <a:xfrm>
            <a:off x="8572500" y="107631"/>
            <a:ext cx="2620526" cy="1634123"/>
          </a:xfrm>
          <a:prstGeom prst="rect">
            <a:avLst/>
          </a:prstGeom>
          <a:noFill/>
          <a:ln>
            <a:noFill/>
          </a:ln>
        </p:spPr>
        <p:txBody>
          <a:bodyPr anchorCtr="0" anchor="ctr" bIns="45700" lIns="0"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9"/>
          <p:cNvSpPr txBox="1"/>
          <p:nvPr>
            <p:ph idx="1" type="body"/>
          </p:nvPr>
        </p:nvSpPr>
        <p:spPr>
          <a:xfrm>
            <a:off x="1775726" y="1886083"/>
            <a:ext cx="4673431" cy="326062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rgbClr val="000000"/>
              </a:buClr>
              <a:buSzPts val="2400"/>
              <a:buNone/>
              <a:defRPr>
                <a:solidFill>
                  <a:srgbClr val="000000"/>
                </a:solidFill>
              </a:defRPr>
            </a:lvl2pPr>
            <a:lvl3pPr indent="-228600" lvl="2" marL="1371600" algn="l">
              <a:lnSpc>
                <a:spcPct val="90000"/>
              </a:lnSpc>
              <a:spcBef>
                <a:spcPts val="500"/>
              </a:spcBef>
              <a:spcAft>
                <a:spcPts val="0"/>
              </a:spcAft>
              <a:buClr>
                <a:srgbClr val="000000"/>
              </a:buClr>
              <a:buSzPts val="2000"/>
              <a:buNone/>
              <a:defRPr>
                <a:solidFill>
                  <a:srgbClr val="000000"/>
                </a:solidFill>
              </a:defRPr>
            </a:lvl3pPr>
            <a:lvl4pPr indent="-228600" lvl="3" marL="1828800" algn="l">
              <a:lnSpc>
                <a:spcPct val="90000"/>
              </a:lnSpc>
              <a:spcBef>
                <a:spcPts val="500"/>
              </a:spcBef>
              <a:spcAft>
                <a:spcPts val="0"/>
              </a:spcAft>
              <a:buClr>
                <a:srgbClr val="000000"/>
              </a:buClr>
              <a:buSzPts val="1800"/>
              <a:buNone/>
              <a:defRPr>
                <a:solidFill>
                  <a:srgbClr val="000000"/>
                </a:solidFill>
              </a:defRPr>
            </a:lvl4pPr>
            <a:lvl5pPr indent="-228600" lvl="4" marL="2286000" algn="l">
              <a:lnSpc>
                <a:spcPct val="90000"/>
              </a:lnSpc>
              <a:spcBef>
                <a:spcPts val="500"/>
              </a:spcBef>
              <a:spcAft>
                <a:spcPts val="0"/>
              </a:spcAft>
              <a:buClr>
                <a:srgbClr val="000000"/>
              </a:buClr>
              <a:buSzPts val="1800"/>
              <a:buNone/>
              <a:defRPr>
                <a:solidFill>
                  <a:srgbClr val="00000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nvSpPr>
        <p:spPr>
          <a:xfrm>
            <a:off x="477488" y="6172519"/>
            <a:ext cx="1872629"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000000"/>
                </a:solidFill>
                <a:latin typeface="Calibri"/>
                <a:ea typeface="Calibri"/>
                <a:cs typeface="Calibri"/>
                <a:sym typeface="Calibri"/>
              </a:rPr>
              <a:t>www.share-netbangladesh.org</a:t>
            </a:r>
            <a:endParaRPr sz="105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3.png"/><Relationship Id="rId6"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3.png"/><Relationship Id="rId5" Type="http://schemas.openxmlformats.org/officeDocument/2006/relationships/hyperlink" Target="https://twitter.com/yoshanepal" TargetMode="External"/><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10"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1"/>
          <p:cNvGrpSpPr/>
          <p:nvPr/>
        </p:nvGrpSpPr>
        <p:grpSpPr>
          <a:xfrm rot="-580439">
            <a:off x="4286356" y="4088493"/>
            <a:ext cx="2077277" cy="2053994"/>
            <a:chOff x="5447072" y="4523253"/>
            <a:chExt cx="1924755" cy="1903182"/>
          </a:xfrm>
        </p:grpSpPr>
        <p:sp>
          <p:nvSpPr>
            <p:cNvPr id="336" name="Google Shape;336;p1"/>
            <p:cNvSpPr/>
            <p:nvPr/>
          </p:nvSpPr>
          <p:spPr>
            <a:xfrm>
              <a:off x="5732330" y="4786938"/>
              <a:ext cx="1639497" cy="163949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
            <p:cNvSpPr/>
            <p:nvPr/>
          </p:nvSpPr>
          <p:spPr>
            <a:xfrm rot="2501108">
              <a:off x="5461712" y="4748483"/>
              <a:ext cx="811770" cy="35308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8" name="Google Shape;338;p1"/>
          <p:cNvSpPr txBox="1"/>
          <p:nvPr>
            <p:ph type="title"/>
          </p:nvPr>
        </p:nvSpPr>
        <p:spPr>
          <a:xfrm>
            <a:off x="5943078" y="1937735"/>
            <a:ext cx="5391347" cy="2652615"/>
          </a:xfrm>
          <a:prstGeom prst="rect">
            <a:avLst/>
          </a:prstGeom>
          <a:noFill/>
          <a:ln>
            <a:noFill/>
          </a:ln>
        </p:spPr>
        <p:txBody>
          <a:bodyPr anchorCtr="0" anchor="ctr" bIns="45700" lIns="91425" spcFirstLastPara="1" rIns="91425" wrap="square" tIns="45700">
            <a:noAutofit/>
          </a:bodyPr>
          <a:lstStyle/>
          <a:p>
            <a:pPr indent="0" lvl="0" marL="0" rtl="0" algn="r">
              <a:lnSpc>
                <a:spcPct val="92500"/>
              </a:lnSpc>
              <a:spcBef>
                <a:spcPts val="0"/>
              </a:spcBef>
              <a:spcAft>
                <a:spcPts val="0"/>
              </a:spcAft>
              <a:buClr>
                <a:srgbClr val="000000"/>
              </a:buClr>
              <a:buSzPts val="4000"/>
              <a:buFont typeface="Calibri"/>
              <a:buNone/>
            </a:pPr>
            <a:r>
              <a:rPr lang="en-US" sz="4000"/>
              <a:t>ACCESS TO SRHR </a:t>
            </a:r>
            <a:br>
              <a:rPr lang="en-US" sz="4000"/>
            </a:br>
            <a:r>
              <a:rPr lang="en-US" sz="4000"/>
              <a:t>(CONTRACEPTION &amp; SAFE ABORTION) </a:t>
            </a:r>
            <a:br>
              <a:rPr lang="en-US" sz="4000"/>
            </a:br>
            <a:r>
              <a:rPr lang="en-US" sz="4000"/>
              <a:t>INFORMATION AMONG YOUTH, NEPAL</a:t>
            </a:r>
            <a:endParaRPr sz="4000">
              <a:latin typeface="Arial"/>
              <a:ea typeface="Arial"/>
              <a:cs typeface="Arial"/>
              <a:sym typeface="Arial"/>
            </a:endParaRPr>
          </a:p>
        </p:txBody>
      </p:sp>
      <p:sp>
        <p:nvSpPr>
          <p:cNvPr id="339" name="Google Shape;339;p1"/>
          <p:cNvSpPr txBox="1"/>
          <p:nvPr/>
        </p:nvSpPr>
        <p:spPr>
          <a:xfrm>
            <a:off x="9533474" y="5927231"/>
            <a:ext cx="1759274"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000000"/>
                </a:solidFill>
                <a:latin typeface="Calibri"/>
                <a:ea typeface="Calibri"/>
                <a:cs typeface="Calibri"/>
                <a:sym typeface="Calibri"/>
              </a:rPr>
              <a:t>Durga Sapkota</a:t>
            </a:r>
            <a:endParaRPr/>
          </a:p>
        </p:txBody>
      </p:sp>
      <p:sp>
        <p:nvSpPr>
          <p:cNvPr id="340" name="Google Shape;340;p1"/>
          <p:cNvSpPr/>
          <p:nvPr/>
        </p:nvSpPr>
        <p:spPr>
          <a:xfrm>
            <a:off x="6684478" y="544992"/>
            <a:ext cx="634685" cy="63468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
          <p:cNvSpPr/>
          <p:nvPr/>
        </p:nvSpPr>
        <p:spPr>
          <a:xfrm>
            <a:off x="5774287" y="1000271"/>
            <a:ext cx="742551" cy="742551"/>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
          <p:cNvSpPr/>
          <p:nvPr/>
        </p:nvSpPr>
        <p:spPr>
          <a:xfrm>
            <a:off x="348388" y="4613299"/>
            <a:ext cx="1142326" cy="11423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
          <p:cNvSpPr/>
          <p:nvPr/>
        </p:nvSpPr>
        <p:spPr>
          <a:xfrm>
            <a:off x="3895641" y="5336113"/>
            <a:ext cx="750985" cy="750985"/>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344" name="Google Shape;344;p1"/>
          <p:cNvPicPr preferRelativeResize="0"/>
          <p:nvPr/>
        </p:nvPicPr>
        <p:blipFill rotWithShape="1">
          <a:blip r:embed="rId3">
            <a:alphaModFix/>
          </a:blip>
          <a:srcRect b="0" l="0" r="0" t="0"/>
          <a:stretch/>
        </p:blipFill>
        <p:spPr>
          <a:xfrm>
            <a:off x="8204030" y="653050"/>
            <a:ext cx="2970265" cy="1053254"/>
          </a:xfrm>
          <a:prstGeom prst="rect">
            <a:avLst/>
          </a:prstGeom>
          <a:noFill/>
          <a:ln>
            <a:noFill/>
          </a:ln>
        </p:spPr>
      </p:pic>
      <p:sp>
        <p:nvSpPr>
          <p:cNvPr id="345" name="Google Shape;345;p1"/>
          <p:cNvSpPr/>
          <p:nvPr>
            <p:ph idx="2" type="pic"/>
          </p:nvPr>
        </p:nvSpPr>
        <p:spPr>
          <a:xfrm>
            <a:off x="-2176584" y="-796335"/>
            <a:ext cx="6903931" cy="6849803"/>
          </a:xfrm>
          <a:prstGeom prst="ellipse">
            <a:avLst/>
          </a:prstGeom>
          <a:noFill/>
          <a:ln>
            <a:noFill/>
          </a:ln>
        </p:spPr>
      </p:sp>
      <p:pic>
        <p:nvPicPr>
          <p:cNvPr descr="A person smiling for the camera&#10;&#10;Description automatically generated with low confidence" id="346" name="Google Shape;346;p1"/>
          <p:cNvPicPr preferRelativeResize="0"/>
          <p:nvPr/>
        </p:nvPicPr>
        <p:blipFill rotWithShape="1">
          <a:blip r:embed="rId4">
            <a:alphaModFix/>
          </a:blip>
          <a:srcRect b="0" l="0" r="0" t="0"/>
          <a:stretch/>
        </p:blipFill>
        <p:spPr>
          <a:xfrm>
            <a:off x="-2176584" y="-848668"/>
            <a:ext cx="6903931" cy="6935766"/>
          </a:xfrm>
          <a:prstGeom prst="ellipse">
            <a:avLst/>
          </a:prstGeom>
          <a:noFill/>
          <a:ln>
            <a:noFill/>
          </a:ln>
          <a:effectLst>
            <a:outerShdw blurRad="381000" rotWithShape="0" algn="ctr" dir="5400000" dist="50800">
              <a:srgbClr val="000000">
                <a:alpha val="73725"/>
              </a:srgbClr>
            </a:outerShdw>
          </a:effectLst>
        </p:spPr>
      </p:pic>
      <p:pic>
        <p:nvPicPr>
          <p:cNvPr descr="Logo&#10;&#10;Description automatically generated" id="347" name="Google Shape;347;p1"/>
          <p:cNvPicPr preferRelativeResize="0"/>
          <p:nvPr/>
        </p:nvPicPr>
        <p:blipFill rotWithShape="1">
          <a:blip r:embed="rId5">
            <a:alphaModFix/>
          </a:blip>
          <a:srcRect b="0" l="0" r="0" t="0"/>
          <a:stretch/>
        </p:blipFill>
        <p:spPr>
          <a:xfrm>
            <a:off x="9923231" y="4613289"/>
            <a:ext cx="1251064" cy="13220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
          <p:cNvSpPr txBox="1"/>
          <p:nvPr>
            <p:ph type="title"/>
          </p:nvPr>
        </p:nvSpPr>
        <p:spPr>
          <a:xfrm>
            <a:off x="704926" y="1233335"/>
            <a:ext cx="2712884" cy="595466"/>
          </a:xfrm>
          <a:prstGeom prst="rect">
            <a:avLst/>
          </a:prstGeom>
          <a:noFill/>
          <a:ln>
            <a:noFill/>
          </a:ln>
        </p:spPr>
        <p:txBody>
          <a:bodyPr anchorCtr="0" anchor="ctr" bIns="45700" lIns="0"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US" sz="4900"/>
              <a:t>OBJECTIVE</a:t>
            </a:r>
            <a:endParaRPr b="0" sz="4000"/>
          </a:p>
        </p:txBody>
      </p:sp>
      <p:sp>
        <p:nvSpPr>
          <p:cNvPr id="353" name="Google Shape;353;p2"/>
          <p:cNvSpPr txBox="1"/>
          <p:nvPr>
            <p:ph idx="4294967295" type="body"/>
          </p:nvPr>
        </p:nvSpPr>
        <p:spPr>
          <a:xfrm>
            <a:off x="4953111" y="1026747"/>
            <a:ext cx="5634721" cy="4453339"/>
          </a:xfrm>
          <a:prstGeom prst="rect">
            <a:avLst/>
          </a:prstGeom>
          <a:noFill/>
          <a:ln>
            <a:noFill/>
          </a:ln>
        </p:spPr>
        <p:txBody>
          <a:bodyPr anchorCtr="0" anchor="t" bIns="45700" lIns="91425" spcFirstLastPara="1" rIns="91425" wrap="square" tIns="45700">
            <a:noAutofit/>
          </a:bodyPr>
          <a:lstStyle/>
          <a:p>
            <a:pPr indent="-228600" lvl="0" marL="228600" rtl="0" algn="ctr">
              <a:lnSpc>
                <a:spcPct val="104999"/>
              </a:lnSpc>
              <a:spcBef>
                <a:spcPts val="0"/>
              </a:spcBef>
              <a:spcAft>
                <a:spcPts val="0"/>
              </a:spcAft>
              <a:buClr>
                <a:schemeClr val="lt2"/>
              </a:buClr>
              <a:buSzPts val="3600"/>
              <a:buChar char="•"/>
            </a:pPr>
            <a:r>
              <a:rPr b="1" lang="en-US" sz="3600">
                <a:solidFill>
                  <a:schemeClr val="lt2"/>
                </a:solidFill>
              </a:rPr>
              <a:t> </a:t>
            </a:r>
            <a:r>
              <a:rPr b="1" lang="en-US" sz="2400">
                <a:solidFill>
                  <a:schemeClr val="lt2"/>
                </a:solidFill>
              </a:rPr>
              <a:t>Reflect upon situation of access of quality information on contraception and safe abortion</a:t>
            </a:r>
            <a:endParaRPr/>
          </a:p>
          <a:p>
            <a:pPr indent="-228600" lvl="0" marL="228600" rtl="0" algn="ctr">
              <a:lnSpc>
                <a:spcPct val="157500"/>
              </a:lnSpc>
              <a:spcBef>
                <a:spcPts val="1200"/>
              </a:spcBef>
              <a:spcAft>
                <a:spcPts val="0"/>
              </a:spcAft>
              <a:buClr>
                <a:schemeClr val="lt2"/>
              </a:buClr>
              <a:buSzPts val="2400"/>
              <a:buChar char="•"/>
            </a:pPr>
            <a:r>
              <a:rPr b="1" lang="en-US" sz="2400">
                <a:solidFill>
                  <a:schemeClr val="lt2"/>
                </a:solidFill>
              </a:rPr>
              <a:t> Analyze the quality of  information related to contraception and safe abortion from principle of inclusivity</a:t>
            </a:r>
            <a:endParaRPr/>
          </a:p>
          <a:p>
            <a:pPr indent="-228600" lvl="0" marL="228600" rtl="0" algn="ctr">
              <a:lnSpc>
                <a:spcPct val="157500"/>
              </a:lnSpc>
              <a:spcBef>
                <a:spcPts val="1200"/>
              </a:spcBef>
              <a:spcAft>
                <a:spcPts val="0"/>
              </a:spcAft>
              <a:buClr>
                <a:schemeClr val="lt2"/>
              </a:buClr>
              <a:buSzPts val="2400"/>
              <a:buChar char="•"/>
            </a:pPr>
            <a:r>
              <a:rPr b="1" lang="en-US" sz="2400">
                <a:solidFill>
                  <a:schemeClr val="lt2"/>
                </a:solidFill>
              </a:rPr>
              <a:t> Exploring possible opportunities to increase access of information around contraception and Safe abortion</a:t>
            </a:r>
            <a:endParaRPr/>
          </a:p>
        </p:txBody>
      </p:sp>
      <p:sp>
        <p:nvSpPr>
          <p:cNvPr id="354" name="Google Shape;354;p2"/>
          <p:cNvSpPr/>
          <p:nvPr/>
        </p:nvSpPr>
        <p:spPr>
          <a:xfrm>
            <a:off x="3469951" y="3111657"/>
            <a:ext cx="634685" cy="63468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
          <p:cNvSpPr/>
          <p:nvPr/>
        </p:nvSpPr>
        <p:spPr>
          <a:xfrm>
            <a:off x="10401300" y="451851"/>
            <a:ext cx="1033633" cy="1033633"/>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
          <p:cNvSpPr/>
          <p:nvPr/>
        </p:nvSpPr>
        <p:spPr>
          <a:xfrm>
            <a:off x="1033005" y="3253417"/>
            <a:ext cx="1142326" cy="114232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
          <p:cNvSpPr/>
          <p:nvPr/>
        </p:nvSpPr>
        <p:spPr>
          <a:xfrm>
            <a:off x="3411802" y="4425258"/>
            <a:ext cx="750985" cy="750985"/>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Bullseye" id="358" name="Google Shape;358;p2"/>
          <p:cNvPicPr preferRelativeResize="0"/>
          <p:nvPr/>
        </p:nvPicPr>
        <p:blipFill rotWithShape="1">
          <a:blip r:embed="rId3">
            <a:alphaModFix/>
          </a:blip>
          <a:srcRect b="0" l="0" r="0" t="0"/>
          <a:stretch/>
        </p:blipFill>
        <p:spPr>
          <a:xfrm>
            <a:off x="1604168" y="318934"/>
            <a:ext cx="914400" cy="914400"/>
          </a:xfrm>
          <a:prstGeom prst="rect">
            <a:avLst/>
          </a:prstGeom>
          <a:noFill/>
          <a:ln>
            <a:noFill/>
          </a:ln>
        </p:spPr>
      </p:pic>
      <p:pic>
        <p:nvPicPr>
          <p:cNvPr descr="Logo&#10;&#10;Description automatically generated" id="359" name="Google Shape;359;p2"/>
          <p:cNvPicPr preferRelativeResize="0"/>
          <p:nvPr/>
        </p:nvPicPr>
        <p:blipFill rotWithShape="1">
          <a:blip r:embed="rId4">
            <a:alphaModFix/>
          </a:blip>
          <a:srcRect b="0" l="0" r="0" t="0"/>
          <a:stretch/>
        </p:blipFill>
        <p:spPr>
          <a:xfrm>
            <a:off x="10752624" y="5454317"/>
            <a:ext cx="1251064" cy="13220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
          <p:cNvSpPr txBox="1"/>
          <p:nvPr>
            <p:ph type="title"/>
          </p:nvPr>
        </p:nvSpPr>
        <p:spPr>
          <a:xfrm>
            <a:off x="1617017" y="640634"/>
            <a:ext cx="9084966" cy="135369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lang="en-US" sz="4900">
                <a:solidFill>
                  <a:schemeClr val="dk2"/>
                </a:solidFill>
                <a:latin typeface="Calibri"/>
                <a:ea typeface="Calibri"/>
                <a:cs typeface="Calibri"/>
                <a:sym typeface="Calibri"/>
              </a:rPr>
              <a:t>SITUATION OF CONTRACEPTIVE USE AMONG ADOLESCENT AND YOUTH</a:t>
            </a:r>
            <a:br>
              <a:rPr lang="en-US"/>
            </a:br>
            <a:endParaRPr/>
          </a:p>
        </p:txBody>
      </p:sp>
      <p:graphicFrame>
        <p:nvGraphicFramePr>
          <p:cNvPr id="365" name="Google Shape;365;p3"/>
          <p:cNvGraphicFramePr/>
          <p:nvPr/>
        </p:nvGraphicFramePr>
        <p:xfrm>
          <a:off x="6159500" y="1825625"/>
          <a:ext cx="5194300" cy="3742088"/>
        </p:xfrm>
        <a:graphic>
          <a:graphicData uri="http://schemas.openxmlformats.org/drawingml/2006/chart">
            <c:chart r:id="rId3"/>
          </a:graphicData>
        </a:graphic>
      </p:graphicFrame>
      <p:sp>
        <p:nvSpPr>
          <p:cNvPr id="366" name="Google Shape;366;p3"/>
          <p:cNvSpPr/>
          <p:nvPr/>
        </p:nvSpPr>
        <p:spPr>
          <a:xfrm>
            <a:off x="967739" y="5632651"/>
            <a:ext cx="5013961" cy="774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Only 14.5 % of Married Adolescents use modern contraceptives in Nepal. It is about one third of all age group. Unmet Need is 1.5 time high </a:t>
            </a:r>
            <a:endParaRPr/>
          </a:p>
        </p:txBody>
      </p:sp>
      <p:sp>
        <p:nvSpPr>
          <p:cNvPr id="367" name="Google Shape;367;p3"/>
          <p:cNvSpPr/>
          <p:nvPr/>
        </p:nvSpPr>
        <p:spPr>
          <a:xfrm>
            <a:off x="6161137" y="5632650"/>
            <a:ext cx="5192663" cy="774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Adolescent Fertility Rate is high in Nepal</a:t>
            </a:r>
            <a:endParaRPr/>
          </a:p>
        </p:txBody>
      </p:sp>
      <p:graphicFrame>
        <p:nvGraphicFramePr>
          <p:cNvPr id="368" name="Google Shape;368;p3"/>
          <p:cNvGraphicFramePr/>
          <p:nvPr/>
        </p:nvGraphicFramePr>
        <p:xfrm>
          <a:off x="967739" y="1810386"/>
          <a:ext cx="4965700" cy="3787775"/>
        </p:xfrm>
        <a:graphic>
          <a:graphicData uri="http://schemas.openxmlformats.org/drawingml/2006/chart">
            <c:chart r:id="rId4"/>
          </a:graphicData>
        </a:graphic>
      </p:graphicFrame>
      <p:sp>
        <p:nvSpPr>
          <p:cNvPr id="369" name="Google Shape;369;p3"/>
          <p:cNvSpPr/>
          <p:nvPr/>
        </p:nvSpPr>
        <p:spPr>
          <a:xfrm>
            <a:off x="10242670" y="37224"/>
            <a:ext cx="1746941" cy="1715376"/>
          </a:xfrm>
          <a:prstGeom prst="ellipse">
            <a:avLst/>
          </a:prstGeom>
          <a:solidFill>
            <a:srgbClr val="95D8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pic>
        <p:nvPicPr>
          <p:cNvPr descr="Logo&#10;&#10;Description automatically generated" id="370" name="Google Shape;370;p3"/>
          <p:cNvPicPr preferRelativeResize="0"/>
          <p:nvPr/>
        </p:nvPicPr>
        <p:blipFill rotWithShape="1">
          <a:blip r:embed="rId5">
            <a:alphaModFix/>
          </a:blip>
          <a:srcRect b="0" l="0" r="0" t="0"/>
          <a:stretch/>
        </p:blipFill>
        <p:spPr>
          <a:xfrm>
            <a:off x="10583406" y="250080"/>
            <a:ext cx="1065858" cy="1126332"/>
          </a:xfrm>
          <a:prstGeom prst="rect">
            <a:avLst/>
          </a:prstGeom>
          <a:noFill/>
          <a:ln>
            <a:noFill/>
          </a:ln>
        </p:spPr>
      </p:pic>
      <p:pic>
        <p:nvPicPr>
          <p:cNvPr descr="Magnifying glass" id="371" name="Google Shape;371;p3"/>
          <p:cNvPicPr preferRelativeResize="0"/>
          <p:nvPr/>
        </p:nvPicPr>
        <p:blipFill rotWithShape="1">
          <a:blip r:embed="rId6">
            <a:alphaModFix/>
          </a:blip>
          <a:srcRect b="0" l="0" r="0" t="0"/>
          <a:stretch/>
        </p:blipFill>
        <p:spPr>
          <a:xfrm>
            <a:off x="0" y="59434"/>
            <a:ext cx="1746940" cy="17469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
          <p:cNvSpPr txBox="1"/>
          <p:nvPr/>
        </p:nvSpPr>
        <p:spPr>
          <a:xfrm>
            <a:off x="1434163" y="2371842"/>
            <a:ext cx="9769643" cy="3170099"/>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rgbClr val="000000"/>
              </a:buClr>
              <a:buSzPts val="2000"/>
              <a:buFont typeface="Arial"/>
              <a:buChar char="•"/>
            </a:pPr>
            <a:r>
              <a:rPr b="0" i="0" lang="en-US" sz="2000" u="none" strike="noStrike">
                <a:solidFill>
                  <a:srgbClr val="000000"/>
                </a:solidFill>
                <a:latin typeface="Calibri"/>
                <a:ea typeface="Calibri"/>
                <a:cs typeface="Calibri"/>
                <a:sym typeface="Calibri"/>
              </a:rPr>
              <a:t> </a:t>
            </a:r>
            <a:r>
              <a:rPr lang="en-US" sz="2000">
                <a:solidFill>
                  <a:srgbClr val="000000"/>
                </a:solidFill>
                <a:latin typeface="Calibri"/>
                <a:ea typeface="Calibri"/>
                <a:cs typeface="Calibri"/>
                <a:sym typeface="Calibri"/>
              </a:rPr>
              <a:t>72% of nonusers age 15-19 (married) did not discuss family planning either with peer or  health worker or  community health worker or at a health facility- ( NDHS, 2016)</a:t>
            </a:r>
            <a:endParaRPr/>
          </a:p>
          <a:p>
            <a:pPr indent="-127000" lvl="0" marL="0" marR="0" rtl="0" algn="l">
              <a:spcBef>
                <a:spcPts val="12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Although, the comprehensive sexuality education (CSE) has already been integrated in the curriculum of lower secondary and secondary level in Nepal (optional), a recent study showed notable gaps in delivering the key messages due to insufficient trained teachers for CSE implementation</a:t>
            </a:r>
            <a:r>
              <a:rPr lang="en-US" sz="2000">
                <a:solidFill>
                  <a:srgbClr val="002060"/>
                </a:solidFill>
                <a:latin typeface="Calibri"/>
                <a:ea typeface="Calibri"/>
                <a:cs typeface="Calibri"/>
                <a:sym typeface="Calibri"/>
              </a:rPr>
              <a:t>-</a:t>
            </a:r>
            <a:r>
              <a:rPr lang="en-US" sz="2000">
                <a:solidFill>
                  <a:srgbClr val="000000"/>
                </a:solidFill>
                <a:latin typeface="Calibri"/>
                <a:ea typeface="Calibri"/>
                <a:cs typeface="Calibri"/>
                <a:sym typeface="Calibri"/>
              </a:rPr>
              <a:t> (Critical Analysis of CSE in Nepal, Yuwa, 2020)</a:t>
            </a:r>
            <a:endParaRPr/>
          </a:p>
          <a:p>
            <a:pPr indent="-127000" lvl="0" marL="0" marR="0" rtl="0" algn="l">
              <a:spcBef>
                <a:spcPts val="1200"/>
              </a:spcBef>
              <a:spcAft>
                <a:spcPts val="0"/>
              </a:spcAft>
              <a:buClr>
                <a:srgbClr val="000000"/>
              </a:buClr>
              <a:buSzPts val="2000"/>
              <a:buFont typeface="Arial"/>
              <a:buChar char="•"/>
            </a:pPr>
            <a:r>
              <a:rPr lang="en-US" sz="2000">
                <a:solidFill>
                  <a:srgbClr val="000000"/>
                </a:solidFill>
                <a:latin typeface="Calibri"/>
                <a:ea typeface="Calibri"/>
                <a:cs typeface="Calibri"/>
                <a:sym typeface="Calibri"/>
              </a:rPr>
              <a:t> Majority of gynecology practitioners are not trained for the specialized care for LGBTIQ during their residency or thereafter and are thus not comfortable dealing with LGBTIQ population and have judgmental attitude- (Shreyashi, 2022)</a:t>
            </a:r>
            <a:endParaRPr/>
          </a:p>
        </p:txBody>
      </p:sp>
      <p:sp>
        <p:nvSpPr>
          <p:cNvPr id="377" name="Google Shape;377;p4"/>
          <p:cNvSpPr txBox="1"/>
          <p:nvPr/>
        </p:nvSpPr>
        <p:spPr>
          <a:xfrm>
            <a:off x="1756610" y="576264"/>
            <a:ext cx="7808495" cy="1332426"/>
          </a:xfrm>
          <a:prstGeom prst="rect">
            <a:avLst/>
          </a:prstGeom>
          <a:noFill/>
          <a:ln>
            <a:noFill/>
          </a:ln>
        </p:spPr>
        <p:txBody>
          <a:bodyPr anchorCtr="0" anchor="ctr" bIns="45700" lIns="91425" spcFirstLastPara="1" rIns="91425" wrap="square" tIns="45700">
            <a:noAutofit/>
          </a:bodyPr>
          <a:lstStyle/>
          <a:p>
            <a:pPr indent="0" lvl="0" marL="0" marR="0" rtl="0" algn="l">
              <a:lnSpc>
                <a:spcPct val="104166"/>
              </a:lnSpc>
              <a:spcBef>
                <a:spcPts val="0"/>
              </a:spcBef>
              <a:spcAft>
                <a:spcPts val="0"/>
              </a:spcAft>
              <a:buClr>
                <a:srgbClr val="000000"/>
              </a:buClr>
              <a:buSzPts val="3200"/>
              <a:buFont typeface="Calibri"/>
              <a:buNone/>
            </a:pPr>
            <a:r>
              <a:rPr lang="en-US" sz="4800">
                <a:solidFill>
                  <a:schemeClr val="dk2"/>
                </a:solidFill>
                <a:latin typeface="Calibri"/>
                <a:ea typeface="Calibri"/>
                <a:cs typeface="Calibri"/>
                <a:sym typeface="Calibri"/>
              </a:rPr>
              <a:t>SITUATION OF INFORMATION ACCESS ON CONTRACEPTION AMONG YOUTH</a:t>
            </a:r>
            <a:endParaRPr/>
          </a:p>
        </p:txBody>
      </p:sp>
      <p:pic>
        <p:nvPicPr>
          <p:cNvPr descr="Magnifying glass" id="378" name="Google Shape;378;p4"/>
          <p:cNvPicPr preferRelativeResize="0"/>
          <p:nvPr/>
        </p:nvPicPr>
        <p:blipFill rotWithShape="1">
          <a:blip r:embed="rId3">
            <a:alphaModFix/>
          </a:blip>
          <a:srcRect b="0" l="0" r="0" t="0"/>
          <a:stretch/>
        </p:blipFill>
        <p:spPr>
          <a:xfrm>
            <a:off x="73142" y="222044"/>
            <a:ext cx="1746940" cy="1746940"/>
          </a:xfrm>
          <a:prstGeom prst="rect">
            <a:avLst/>
          </a:prstGeom>
          <a:noFill/>
          <a:ln>
            <a:noFill/>
          </a:ln>
        </p:spPr>
      </p:pic>
      <p:sp>
        <p:nvSpPr>
          <p:cNvPr id="379" name="Google Shape;379;p4"/>
          <p:cNvSpPr/>
          <p:nvPr/>
        </p:nvSpPr>
        <p:spPr>
          <a:xfrm>
            <a:off x="9565105" y="129634"/>
            <a:ext cx="1931760" cy="1931760"/>
          </a:xfrm>
          <a:prstGeom prst="ellipse">
            <a:avLst/>
          </a:prstGeom>
          <a:solidFill>
            <a:srgbClr val="95D8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pic>
        <p:nvPicPr>
          <p:cNvPr descr="Logo&#10;&#10;Description automatically generated" id="380" name="Google Shape;380;p4"/>
          <p:cNvPicPr preferRelativeResize="0"/>
          <p:nvPr/>
        </p:nvPicPr>
        <p:blipFill rotWithShape="1">
          <a:blip r:embed="rId4">
            <a:alphaModFix/>
          </a:blip>
          <a:srcRect b="0" l="0" r="0" t="0"/>
          <a:stretch/>
        </p:blipFill>
        <p:spPr>
          <a:xfrm>
            <a:off x="9905453" y="434491"/>
            <a:ext cx="1251064" cy="13220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
          <p:cNvSpPr/>
          <p:nvPr/>
        </p:nvSpPr>
        <p:spPr>
          <a:xfrm>
            <a:off x="9628111" y="270682"/>
            <a:ext cx="1931760" cy="1931760"/>
          </a:xfrm>
          <a:prstGeom prst="ellipse">
            <a:avLst/>
          </a:prstGeom>
          <a:solidFill>
            <a:srgbClr val="95D8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sp>
        <p:nvSpPr>
          <p:cNvPr id="386" name="Google Shape;386;p5"/>
          <p:cNvSpPr txBox="1"/>
          <p:nvPr/>
        </p:nvSpPr>
        <p:spPr>
          <a:xfrm>
            <a:off x="1023384" y="2319066"/>
            <a:ext cx="10536600" cy="4335600"/>
          </a:xfrm>
          <a:prstGeom prst="rect">
            <a:avLst/>
          </a:prstGeom>
          <a:noFill/>
          <a:ln>
            <a:noFill/>
          </a:ln>
        </p:spPr>
        <p:txBody>
          <a:bodyPr anchorCtr="0" anchor="t" bIns="45700" lIns="91425" spcFirstLastPara="1" rIns="91425" wrap="square" tIns="45700">
            <a:spAutoFit/>
          </a:bodyPr>
          <a:lstStyle/>
          <a:p>
            <a:pPr indent="-114300" lvl="0" marL="0" marR="0" rtl="0" algn="l">
              <a:spcBef>
                <a:spcPts val="0"/>
              </a:spcBef>
              <a:spcAft>
                <a:spcPts val="0"/>
              </a:spcAft>
              <a:buClr>
                <a:srgbClr val="000000"/>
              </a:buClr>
              <a:buSzPts val="1800"/>
              <a:buFont typeface="Arial"/>
              <a:buChar char="•"/>
            </a:pPr>
            <a:r>
              <a:rPr b="0" i="0" lang="en-US" sz="1800" u="none" strike="noStrike">
                <a:solidFill>
                  <a:srgbClr val="000000"/>
                </a:solidFill>
                <a:latin typeface="Calibri"/>
                <a:ea typeface="Calibri"/>
                <a:cs typeface="Calibri"/>
                <a:sym typeface="Calibri"/>
              </a:rPr>
              <a:t> </a:t>
            </a:r>
            <a:r>
              <a:rPr lang="en-US" sz="1800">
                <a:solidFill>
                  <a:schemeClr val="dk1"/>
                </a:solidFill>
                <a:latin typeface="Calibri"/>
                <a:ea typeface="Calibri"/>
                <a:cs typeface="Calibri"/>
                <a:sym typeface="Calibri"/>
              </a:rPr>
              <a:t>Roughly half of pregnancies among adolescents aged 15–19 is unintended (NDHS, 2016). </a:t>
            </a:r>
            <a:endParaRPr/>
          </a:p>
          <a:p>
            <a:pPr indent="0" lvl="0" marL="0" marR="0" rtl="0" algn="l">
              <a:spcBef>
                <a:spcPts val="0"/>
              </a:spcBef>
              <a:spcAft>
                <a:spcPts val="0"/>
              </a:spcAft>
              <a:buClr>
                <a:schemeClr val="dk1"/>
              </a:buClr>
              <a:buSzPts val="1800"/>
              <a:buFont typeface="Arial"/>
              <a:buNone/>
            </a:pPr>
            <a:r>
              <a:t/>
            </a:r>
            <a:endParaRPr b="0" i="0" sz="1800" u="none" strike="noStrike">
              <a:solidFill>
                <a:srgbClr val="000000"/>
              </a:solidFill>
              <a:latin typeface="Calibri"/>
              <a:ea typeface="Calibri"/>
              <a:cs typeface="Calibri"/>
              <a:sym typeface="Calibri"/>
            </a:endParaRPr>
          </a:p>
          <a:p>
            <a:pPr indent="-114300" lvl="0" marL="0" marR="0" rtl="0" algn="l">
              <a:spcBef>
                <a:spcPts val="0"/>
              </a:spcBef>
              <a:spcAft>
                <a:spcPts val="0"/>
              </a:spcAft>
              <a:buClr>
                <a:srgbClr val="000000"/>
              </a:buClr>
              <a:buSzPts val="1800"/>
              <a:buFont typeface="Arial"/>
              <a:buChar char="•"/>
            </a:pPr>
            <a:r>
              <a:rPr lang="en-US" sz="1800">
                <a:latin typeface="Calibri"/>
                <a:ea typeface="Calibri"/>
                <a:cs typeface="Calibri"/>
                <a:sym typeface="Calibri"/>
              </a:rPr>
              <a:t> </a:t>
            </a:r>
            <a:r>
              <a:rPr b="0" i="0" lang="en-US" sz="1800" u="none" strike="noStrike">
                <a:solidFill>
                  <a:srgbClr val="000000"/>
                </a:solidFill>
                <a:latin typeface="Calibri"/>
                <a:ea typeface="Calibri"/>
                <a:cs typeface="Calibri"/>
                <a:sym typeface="Calibri"/>
              </a:rPr>
              <a:t>Overall, </a:t>
            </a:r>
            <a:r>
              <a:rPr lang="en-US" sz="1800">
                <a:solidFill>
                  <a:srgbClr val="000000"/>
                </a:solidFill>
                <a:latin typeface="Calibri"/>
                <a:ea typeface="Calibri"/>
                <a:cs typeface="Calibri"/>
                <a:sym typeface="Calibri"/>
              </a:rPr>
              <a:t>59% </a:t>
            </a:r>
            <a:r>
              <a:rPr b="0" i="0" lang="en-US" sz="1800" u="none" strike="noStrike">
                <a:solidFill>
                  <a:srgbClr val="000000"/>
                </a:solidFill>
                <a:latin typeface="Calibri"/>
                <a:ea typeface="Calibri"/>
                <a:cs typeface="Calibri"/>
                <a:sym typeface="Calibri"/>
              </a:rPr>
              <a:t>women age</a:t>
            </a:r>
            <a:r>
              <a:rPr lang="en-US" sz="1800">
                <a:solidFill>
                  <a:srgbClr val="000000"/>
                </a:solidFill>
                <a:latin typeface="Calibri"/>
                <a:ea typeface="Calibri"/>
                <a:cs typeface="Calibri"/>
                <a:sym typeface="Calibri"/>
              </a:rPr>
              <a:t>d </a:t>
            </a:r>
            <a:r>
              <a:rPr b="0" i="0" lang="en-US" sz="1800" u="none" strike="noStrike">
                <a:solidFill>
                  <a:srgbClr val="000000"/>
                </a:solidFill>
                <a:latin typeface="Calibri"/>
                <a:ea typeface="Calibri"/>
                <a:cs typeface="Calibri"/>
                <a:sym typeface="Calibri"/>
              </a:rPr>
              <a:t>15-49 don’t know that abortion is legal in Nepal. Awareness of the legality of abortion increases with increasing education – NDHS, 2016 </a:t>
            </a:r>
            <a:endParaRPr/>
          </a:p>
          <a:p>
            <a:pPr indent="-114300" lvl="0" marL="0" marR="0" rtl="0" algn="l">
              <a:spcBef>
                <a:spcPts val="1000"/>
              </a:spcBef>
              <a:spcAft>
                <a:spcPts val="0"/>
              </a:spcAft>
              <a:buClr>
                <a:srgbClr val="000000"/>
              </a:buClr>
              <a:buSzPts val="1800"/>
              <a:buFont typeface="Arial"/>
              <a:buChar char="•"/>
            </a:pPr>
            <a:r>
              <a:rPr b="0" i="0" lang="en-US" sz="1800" u="none" strike="noStrike">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52%</a:t>
            </a:r>
            <a:r>
              <a:rPr b="0" i="0" lang="en-US" sz="1800" u="none" strike="noStrike">
                <a:solidFill>
                  <a:srgbClr val="000000"/>
                </a:solidFill>
                <a:latin typeface="Calibri"/>
                <a:ea typeface="Calibri"/>
                <a:cs typeface="Calibri"/>
                <a:sym typeface="Calibri"/>
              </a:rPr>
              <a:t> of women aged 15-49 reported they don’t know a place where a safe abortion can be obtained. – NDHS, 2016</a:t>
            </a:r>
            <a:endParaRPr/>
          </a:p>
          <a:p>
            <a:pPr indent="-114300" lvl="0" marL="0" marR="0" rtl="0" algn="l">
              <a:spcBef>
                <a:spcPts val="1000"/>
              </a:spcBef>
              <a:spcAft>
                <a:spcPts val="0"/>
              </a:spcAft>
              <a:buClr>
                <a:srgbClr val="000000"/>
              </a:buClr>
              <a:buSzPts val="1800"/>
              <a:buFont typeface="Arial"/>
              <a:buChar char="•"/>
            </a:pPr>
            <a:r>
              <a:rPr b="0" i="0" lang="en-US" sz="1800" u="none" strike="noStrike">
                <a:solidFill>
                  <a:srgbClr val="000000"/>
                </a:solidFill>
                <a:latin typeface="Calibri"/>
                <a:ea typeface="Calibri"/>
                <a:cs typeface="Calibri"/>
                <a:sym typeface="Calibri"/>
              </a:rPr>
              <a:t> Out of total abortion, 57%  of abortion is performed clandestinely. – CREPHA, 2014 </a:t>
            </a:r>
            <a:endParaRPr/>
          </a:p>
          <a:p>
            <a:pPr indent="-114300" lvl="0" marL="0" marR="0" rtl="0" algn="l">
              <a:spcBef>
                <a:spcPts val="1000"/>
              </a:spcBef>
              <a:spcAft>
                <a:spcPts val="0"/>
              </a:spcAft>
              <a:buClr>
                <a:srgbClr val="000000"/>
              </a:buClr>
              <a:buSzPts val="1800"/>
              <a:buFont typeface="Arial"/>
              <a:buChar char="•"/>
            </a:pPr>
            <a:r>
              <a:rPr lang="en-US" sz="1800">
                <a:latin typeface="Calibri"/>
                <a:ea typeface="Calibri"/>
                <a:cs typeface="Calibri"/>
                <a:sym typeface="Calibri"/>
              </a:rPr>
              <a:t> </a:t>
            </a:r>
            <a:r>
              <a:rPr b="0" i="0" lang="en-US" sz="1800" u="none" strike="noStrike">
                <a:solidFill>
                  <a:srgbClr val="000000"/>
                </a:solidFill>
                <a:latin typeface="Calibri"/>
                <a:ea typeface="Calibri"/>
                <a:cs typeface="Calibri"/>
                <a:sym typeface="Calibri"/>
              </a:rPr>
              <a:t>22% of the young person living with disability visiting health centre for contraception and safe abortion reported difficulty in communicating with the service providers. (Gaire, 2015) </a:t>
            </a:r>
            <a:endParaRPr/>
          </a:p>
          <a:p>
            <a:pPr indent="-114300" lvl="0" marL="0" marR="0" rtl="0" algn="l">
              <a:spcBef>
                <a:spcPts val="10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 F</a:t>
            </a:r>
            <a:r>
              <a:rPr b="0" i="0" lang="en-US" sz="1800" u="none" strike="noStrike">
                <a:solidFill>
                  <a:srgbClr val="000000"/>
                </a:solidFill>
                <a:latin typeface="Calibri"/>
                <a:ea typeface="Calibri"/>
                <a:cs typeface="Calibri"/>
                <a:sym typeface="Calibri"/>
              </a:rPr>
              <a:t>riends/Neighbor is the major source of information on Safe abortion and Contraception followed by Radio and Television- (NDHS, 2016 ). </a:t>
            </a:r>
            <a:r>
              <a:rPr lang="en-US" sz="1800">
                <a:solidFill>
                  <a:schemeClr val="dk1"/>
                </a:solidFill>
                <a:latin typeface="Calibri"/>
                <a:ea typeface="Calibri"/>
                <a:cs typeface="Calibri"/>
                <a:sym typeface="Calibri"/>
              </a:rPr>
              <a:t>Adolescents receive most of the information regarding SRH and contraceptive use from media targeted at the general population also from peers and other informal sources.</a:t>
            </a:r>
            <a:endParaRPr b="0" i="0" sz="1800" u="none" strike="noStrike">
              <a:solidFill>
                <a:srgbClr val="000000"/>
              </a:solidFill>
              <a:latin typeface="Calibri"/>
              <a:ea typeface="Calibri"/>
              <a:cs typeface="Calibri"/>
              <a:sym typeface="Calibri"/>
            </a:endParaRPr>
          </a:p>
          <a:p>
            <a:pPr indent="0" lvl="0" marL="0" marR="0" rtl="0" algn="l">
              <a:spcBef>
                <a:spcPts val="1000"/>
              </a:spcBef>
              <a:spcAft>
                <a:spcPts val="0"/>
              </a:spcAft>
              <a:buClr>
                <a:schemeClr val="dk1"/>
              </a:buClr>
              <a:buSzPts val="1800"/>
              <a:buFont typeface="Arial"/>
              <a:buNone/>
            </a:pPr>
            <a:r>
              <a:t/>
            </a:r>
            <a:endParaRPr b="0" i="0" sz="1800" u="none" strike="noStrike">
              <a:solidFill>
                <a:srgbClr val="000000"/>
              </a:solidFill>
              <a:latin typeface="Calibri"/>
              <a:ea typeface="Calibri"/>
              <a:cs typeface="Calibri"/>
              <a:sym typeface="Calibri"/>
            </a:endParaRPr>
          </a:p>
        </p:txBody>
      </p:sp>
      <p:sp>
        <p:nvSpPr>
          <p:cNvPr id="387" name="Google Shape;387;p5"/>
          <p:cNvSpPr txBox="1"/>
          <p:nvPr/>
        </p:nvSpPr>
        <p:spPr>
          <a:xfrm>
            <a:off x="1756610" y="576264"/>
            <a:ext cx="7808495" cy="1332426"/>
          </a:xfrm>
          <a:prstGeom prst="rect">
            <a:avLst/>
          </a:prstGeom>
          <a:noFill/>
          <a:ln>
            <a:noFill/>
          </a:ln>
        </p:spPr>
        <p:txBody>
          <a:bodyPr anchorCtr="0" anchor="ctr" bIns="45700" lIns="91425" spcFirstLastPara="1" rIns="91425" wrap="square" tIns="45700">
            <a:noAutofit/>
          </a:bodyPr>
          <a:lstStyle/>
          <a:p>
            <a:pPr indent="0" lvl="0" marL="0" marR="0" rtl="0" algn="l">
              <a:lnSpc>
                <a:spcPct val="104166"/>
              </a:lnSpc>
              <a:spcBef>
                <a:spcPts val="0"/>
              </a:spcBef>
              <a:spcAft>
                <a:spcPts val="0"/>
              </a:spcAft>
              <a:buClr>
                <a:srgbClr val="000000"/>
              </a:buClr>
              <a:buSzPts val="3200"/>
              <a:buFont typeface="Calibri"/>
              <a:buNone/>
            </a:pPr>
            <a:r>
              <a:rPr lang="en-US" sz="4800">
                <a:solidFill>
                  <a:schemeClr val="dk2"/>
                </a:solidFill>
                <a:latin typeface="Calibri"/>
                <a:ea typeface="Calibri"/>
                <a:cs typeface="Calibri"/>
                <a:sym typeface="Calibri"/>
              </a:rPr>
              <a:t>SITUATION OF INFORMATION ACCESS ON SAFE ABORTION</a:t>
            </a:r>
            <a:endParaRPr/>
          </a:p>
        </p:txBody>
      </p:sp>
      <p:pic>
        <p:nvPicPr>
          <p:cNvPr descr="Magnifying glass" id="388" name="Google Shape;388;p5"/>
          <p:cNvPicPr preferRelativeResize="0"/>
          <p:nvPr/>
        </p:nvPicPr>
        <p:blipFill rotWithShape="1">
          <a:blip r:embed="rId3">
            <a:alphaModFix/>
          </a:blip>
          <a:srcRect b="0" l="0" r="0" t="0"/>
          <a:stretch/>
        </p:blipFill>
        <p:spPr>
          <a:xfrm>
            <a:off x="73142" y="270682"/>
            <a:ext cx="1746940" cy="1746940"/>
          </a:xfrm>
          <a:prstGeom prst="rect">
            <a:avLst/>
          </a:prstGeom>
          <a:noFill/>
          <a:ln>
            <a:noFill/>
          </a:ln>
        </p:spPr>
      </p:pic>
      <p:pic>
        <p:nvPicPr>
          <p:cNvPr descr="Logo&#10;&#10;Description automatically generated" id="389" name="Google Shape;389;p5"/>
          <p:cNvPicPr preferRelativeResize="0"/>
          <p:nvPr/>
        </p:nvPicPr>
        <p:blipFill rotWithShape="1">
          <a:blip r:embed="rId4">
            <a:alphaModFix/>
          </a:blip>
          <a:srcRect b="0" l="0" r="0" t="0"/>
          <a:stretch/>
        </p:blipFill>
        <p:spPr>
          <a:xfrm>
            <a:off x="9968459" y="576264"/>
            <a:ext cx="1251064" cy="1322046"/>
          </a:xfrm>
          <a:prstGeom prst="rect">
            <a:avLst/>
          </a:prstGeom>
          <a:noFill/>
          <a:ln>
            <a:noFill/>
          </a:ln>
          <a:effectLst>
            <a:outerShdw blurRad="203200" rotWithShape="0" algn="ctr" dir="5400000" dist="50800">
              <a:srgbClr val="000000">
                <a:alpha val="4274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
          <p:cNvSpPr/>
          <p:nvPr/>
        </p:nvSpPr>
        <p:spPr>
          <a:xfrm rot="1851339">
            <a:off x="5116029" y="-2576363"/>
            <a:ext cx="8596323" cy="8569828"/>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6"/>
          <p:cNvSpPr/>
          <p:nvPr/>
        </p:nvSpPr>
        <p:spPr>
          <a:xfrm>
            <a:off x="6242175" y="5207456"/>
            <a:ext cx="365932" cy="36593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6"/>
          <p:cNvSpPr/>
          <p:nvPr/>
        </p:nvSpPr>
        <p:spPr>
          <a:xfrm>
            <a:off x="9327564" y="5081865"/>
            <a:ext cx="644427" cy="644427"/>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6"/>
          <p:cNvSpPr/>
          <p:nvPr/>
        </p:nvSpPr>
        <p:spPr>
          <a:xfrm>
            <a:off x="5618704" y="3900806"/>
            <a:ext cx="1162082" cy="1162082"/>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6"/>
          <p:cNvSpPr/>
          <p:nvPr/>
        </p:nvSpPr>
        <p:spPr>
          <a:xfrm rot="1851339">
            <a:off x="7009646" y="4993727"/>
            <a:ext cx="1465131" cy="146513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6"/>
          <p:cNvSpPr/>
          <p:nvPr/>
        </p:nvSpPr>
        <p:spPr>
          <a:xfrm rot="-291017">
            <a:off x="9202099" y="4194244"/>
            <a:ext cx="739935" cy="73993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6"/>
          <p:cNvSpPr txBox="1"/>
          <p:nvPr/>
        </p:nvSpPr>
        <p:spPr>
          <a:xfrm>
            <a:off x="5618704" y="-716662"/>
            <a:ext cx="6802876" cy="550468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700"/>
              <a:buFont typeface="Calibri"/>
              <a:buNone/>
            </a:pPr>
            <a:r>
              <a:rPr b="1" lang="en-US" sz="5400">
                <a:solidFill>
                  <a:schemeClr val="lt1"/>
                </a:solidFill>
                <a:latin typeface="Calibri"/>
                <a:ea typeface="Calibri"/>
                <a:cs typeface="Calibri"/>
                <a:sym typeface="Calibri"/>
              </a:rPr>
              <a:t>Inclusivity &amp; access to quality information on contraception and safe abortion </a:t>
            </a:r>
            <a:endParaRPr sz="4000">
              <a:solidFill>
                <a:srgbClr val="000000"/>
              </a:solidFill>
              <a:latin typeface="Calibri"/>
              <a:ea typeface="Calibri"/>
              <a:cs typeface="Calibri"/>
              <a:sym typeface="Calibri"/>
            </a:endParaRPr>
          </a:p>
        </p:txBody>
      </p:sp>
      <p:grpSp>
        <p:nvGrpSpPr>
          <p:cNvPr id="401" name="Google Shape;401;p6"/>
          <p:cNvGrpSpPr/>
          <p:nvPr/>
        </p:nvGrpSpPr>
        <p:grpSpPr>
          <a:xfrm>
            <a:off x="594190" y="837629"/>
            <a:ext cx="4435637" cy="4821286"/>
            <a:chOff x="0" y="2356"/>
            <a:chExt cx="6263640" cy="4821286"/>
          </a:xfrm>
        </p:grpSpPr>
        <p:cxnSp>
          <p:nvCxnSpPr>
            <p:cNvPr id="402" name="Google Shape;402;p6"/>
            <p:cNvCxnSpPr/>
            <p:nvPr/>
          </p:nvCxnSpPr>
          <p:spPr>
            <a:xfrm>
              <a:off x="0" y="2356"/>
              <a:ext cx="626364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403" name="Google Shape;403;p6"/>
            <p:cNvSpPr/>
            <p:nvPr/>
          </p:nvSpPr>
          <p:spPr>
            <a:xfrm>
              <a:off x="0" y="2356"/>
              <a:ext cx="6263640" cy="160709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4" name="Google Shape;404;p6"/>
            <p:cNvSpPr txBox="1"/>
            <p:nvPr/>
          </p:nvSpPr>
          <p:spPr>
            <a:xfrm>
              <a:off x="0" y="2356"/>
              <a:ext cx="6263640" cy="160709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Information on contraception and safe abortion mostly targeted </a:t>
              </a:r>
              <a:r>
                <a:rPr b="1" i="0" lang="en-US" sz="2600" u="none" cap="none" strike="noStrike">
                  <a:solidFill>
                    <a:schemeClr val="dk1"/>
                  </a:solidFill>
                  <a:latin typeface="Calibri"/>
                  <a:ea typeface="Calibri"/>
                  <a:cs typeface="Calibri"/>
                  <a:sym typeface="Calibri"/>
                </a:rPr>
                <a:t>to married population. </a:t>
              </a:r>
              <a:endParaRPr b="1" sz="1800">
                <a:solidFill>
                  <a:schemeClr val="dk1"/>
                </a:solidFill>
                <a:latin typeface="Calibri"/>
                <a:ea typeface="Calibri"/>
                <a:cs typeface="Calibri"/>
                <a:sym typeface="Calibri"/>
              </a:endParaRPr>
            </a:p>
          </p:txBody>
        </p:sp>
        <p:cxnSp>
          <p:nvCxnSpPr>
            <p:cNvPr id="405" name="Google Shape;405;p6"/>
            <p:cNvCxnSpPr/>
            <p:nvPr/>
          </p:nvCxnSpPr>
          <p:spPr>
            <a:xfrm>
              <a:off x="0" y="1609452"/>
              <a:ext cx="6263640" cy="0"/>
            </a:xfrm>
            <a:prstGeom prst="straightConnector1">
              <a:avLst/>
            </a:prstGeom>
            <a:solidFill>
              <a:srgbClr val="4CC38C"/>
            </a:solidFill>
            <a:ln cap="flat" cmpd="sng" w="12700">
              <a:solidFill>
                <a:srgbClr val="4CC38C"/>
              </a:solidFill>
              <a:prstDash val="solid"/>
              <a:miter lim="800000"/>
              <a:headEnd len="sm" w="sm" type="none"/>
              <a:tailEnd len="sm" w="sm" type="none"/>
            </a:ln>
          </p:spPr>
        </p:cxnSp>
        <p:sp>
          <p:nvSpPr>
            <p:cNvPr id="406" name="Google Shape;406;p6"/>
            <p:cNvSpPr/>
            <p:nvPr/>
          </p:nvSpPr>
          <p:spPr>
            <a:xfrm>
              <a:off x="0" y="1609452"/>
              <a:ext cx="6263640" cy="160709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7" name="Google Shape;407;p6"/>
            <p:cNvSpPr txBox="1"/>
            <p:nvPr/>
          </p:nvSpPr>
          <p:spPr>
            <a:xfrm>
              <a:off x="0" y="1609452"/>
              <a:ext cx="6263640" cy="160709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t/>
              </a:r>
              <a:endParaRPr b="0" i="0" sz="26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Information on safe abortion and contraception </a:t>
              </a:r>
              <a:r>
                <a:rPr b="1" i="0" lang="en-US" sz="2600" u="none" cap="none" strike="noStrike">
                  <a:solidFill>
                    <a:schemeClr val="dk1"/>
                  </a:solidFill>
                  <a:latin typeface="Calibri"/>
                  <a:ea typeface="Calibri"/>
                  <a:cs typeface="Calibri"/>
                  <a:sym typeface="Calibri"/>
                </a:rPr>
                <a:t>mostly heteronormative. </a:t>
              </a:r>
              <a:endParaRPr b="1" sz="1800">
                <a:solidFill>
                  <a:schemeClr val="dk1"/>
                </a:solidFill>
                <a:latin typeface="Calibri"/>
                <a:ea typeface="Calibri"/>
                <a:cs typeface="Calibri"/>
                <a:sym typeface="Calibri"/>
              </a:endParaRPr>
            </a:p>
          </p:txBody>
        </p:sp>
        <p:cxnSp>
          <p:nvCxnSpPr>
            <p:cNvPr id="408" name="Google Shape;408;p6"/>
            <p:cNvCxnSpPr/>
            <p:nvPr/>
          </p:nvCxnSpPr>
          <p:spPr>
            <a:xfrm>
              <a:off x="0" y="3216547"/>
              <a:ext cx="6263640" cy="0"/>
            </a:xfrm>
            <a:prstGeom prst="straightConnector1">
              <a:avLst/>
            </a:prstGeom>
            <a:solidFill>
              <a:srgbClr val="6FAB46"/>
            </a:solidFill>
            <a:ln cap="flat" cmpd="sng" w="12700">
              <a:solidFill>
                <a:srgbClr val="6FAB46"/>
              </a:solidFill>
              <a:prstDash val="solid"/>
              <a:miter lim="800000"/>
              <a:headEnd len="sm" w="sm" type="none"/>
              <a:tailEnd len="sm" w="sm" type="none"/>
            </a:ln>
          </p:spPr>
        </p:cxnSp>
        <p:sp>
          <p:nvSpPr>
            <p:cNvPr id="409" name="Google Shape;409;p6"/>
            <p:cNvSpPr/>
            <p:nvPr/>
          </p:nvSpPr>
          <p:spPr>
            <a:xfrm>
              <a:off x="0" y="3216547"/>
              <a:ext cx="6263640" cy="160709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0" name="Google Shape;410;p6"/>
            <p:cNvSpPr txBox="1"/>
            <p:nvPr/>
          </p:nvSpPr>
          <p:spPr>
            <a:xfrm>
              <a:off x="0" y="3216547"/>
              <a:ext cx="6263640" cy="1607095"/>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chemeClr val="dk1"/>
                </a:buClr>
                <a:buSzPts val="2600"/>
                <a:buFont typeface="Calibri"/>
                <a:buNone/>
              </a:pPr>
              <a:r>
                <a:rPr b="0" i="0" lang="en-US" sz="2600" u="none" cap="none" strike="noStrike">
                  <a:solidFill>
                    <a:schemeClr val="dk1"/>
                  </a:solidFill>
                  <a:latin typeface="Calibri"/>
                  <a:ea typeface="Calibri"/>
                  <a:cs typeface="Calibri"/>
                  <a:sym typeface="Calibri"/>
                </a:rPr>
                <a:t>Person with disability regarded as </a:t>
              </a:r>
              <a:r>
                <a:rPr b="1" i="0" lang="en-US" sz="2600" u="none" cap="none" strike="noStrike">
                  <a:solidFill>
                    <a:schemeClr val="dk1"/>
                  </a:solidFill>
                  <a:latin typeface="Calibri"/>
                  <a:ea typeface="Calibri"/>
                  <a:cs typeface="Calibri"/>
                  <a:sym typeface="Calibri"/>
                </a:rPr>
                <a:t>asexual</a:t>
              </a:r>
              <a:r>
                <a:rPr b="0" i="0" lang="en-US" sz="2600" u="none" cap="none" strike="noStrike">
                  <a:solidFill>
                    <a:schemeClr val="dk1"/>
                  </a:solidFill>
                  <a:latin typeface="Calibri"/>
                  <a:ea typeface="Calibri"/>
                  <a:cs typeface="Calibri"/>
                  <a:sym typeface="Calibri"/>
                </a:rPr>
                <a:t> and hence very </a:t>
              </a:r>
              <a:r>
                <a:rPr b="1" i="0" lang="en-US" sz="2600" u="none" cap="none" strike="noStrike">
                  <a:solidFill>
                    <a:schemeClr val="dk1"/>
                  </a:solidFill>
                  <a:latin typeface="Calibri"/>
                  <a:ea typeface="Calibri"/>
                  <a:cs typeface="Calibri"/>
                  <a:sym typeface="Calibri"/>
                </a:rPr>
                <a:t>minimal disability friendly information available on SRHR </a:t>
              </a:r>
              <a:endParaRPr b="1" sz="1800">
                <a:solidFill>
                  <a:schemeClr val="dk1"/>
                </a:solidFill>
                <a:latin typeface="Calibri"/>
                <a:ea typeface="Calibri"/>
                <a:cs typeface="Calibri"/>
                <a:sym typeface="Calibri"/>
              </a:endParaRPr>
            </a:p>
          </p:txBody>
        </p:sp>
      </p:grpSp>
      <p:pic>
        <p:nvPicPr>
          <p:cNvPr descr="Logo&#10;&#10;Description automatically generated" id="411" name="Google Shape;411;p6"/>
          <p:cNvPicPr preferRelativeResize="0"/>
          <p:nvPr/>
        </p:nvPicPr>
        <p:blipFill rotWithShape="1">
          <a:blip r:embed="rId3">
            <a:alphaModFix/>
          </a:blip>
          <a:srcRect b="0" l="0" r="0" t="0"/>
          <a:stretch/>
        </p:blipFill>
        <p:spPr>
          <a:xfrm>
            <a:off x="10531952" y="5246188"/>
            <a:ext cx="1065858" cy="11263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7"/>
          <p:cNvSpPr txBox="1"/>
          <p:nvPr>
            <p:ph type="title"/>
          </p:nvPr>
        </p:nvSpPr>
        <p:spPr>
          <a:xfrm>
            <a:off x="1987550" y="690563"/>
            <a:ext cx="8013098" cy="668337"/>
          </a:xfrm>
          <a:prstGeom prst="rect">
            <a:avLst/>
          </a:prstGeom>
          <a:noFill/>
          <a:ln>
            <a:noFill/>
          </a:ln>
        </p:spPr>
        <p:txBody>
          <a:bodyPr anchorCtr="0" anchor="ctr" bIns="45700" lIns="0" spcFirstLastPara="1" rIns="91425" wrap="square" tIns="45700">
            <a:noAutofit/>
          </a:bodyPr>
          <a:lstStyle/>
          <a:p>
            <a:pPr indent="0" lvl="0" marL="0" rtl="0" algn="l">
              <a:lnSpc>
                <a:spcPct val="104166"/>
              </a:lnSpc>
              <a:spcBef>
                <a:spcPts val="0"/>
              </a:spcBef>
              <a:spcAft>
                <a:spcPts val="0"/>
              </a:spcAft>
              <a:buClr>
                <a:srgbClr val="000000"/>
              </a:buClr>
              <a:buSzPts val="3200"/>
              <a:buFont typeface="Calibri"/>
              <a:buNone/>
            </a:pPr>
            <a:r>
              <a:rPr b="0" lang="en-US" sz="4800">
                <a:solidFill>
                  <a:schemeClr val="dk2"/>
                </a:solidFill>
                <a:latin typeface="Calibri"/>
                <a:ea typeface="Calibri"/>
                <a:cs typeface="Calibri"/>
                <a:sym typeface="Calibri"/>
              </a:rPr>
              <a:t>EXPLORING POSSIBLE OPPORTUNITIES</a:t>
            </a:r>
            <a:endParaRPr/>
          </a:p>
        </p:txBody>
      </p:sp>
      <p:sp>
        <p:nvSpPr>
          <p:cNvPr id="417" name="Google Shape;417;p7"/>
          <p:cNvSpPr/>
          <p:nvPr/>
        </p:nvSpPr>
        <p:spPr>
          <a:xfrm>
            <a:off x="874404" y="1809590"/>
            <a:ext cx="10574800" cy="115028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Sexual and Reproductive Health and Rights has been guaranteed as fundamental rights by constitution of Nepal. The provision of information and services should be adolescent and disability-friendly (SMRHR Act 2018) </a:t>
            </a:r>
            <a:endParaRPr/>
          </a:p>
        </p:txBody>
      </p:sp>
      <p:sp>
        <p:nvSpPr>
          <p:cNvPr id="418" name="Google Shape;418;p7"/>
          <p:cNvSpPr/>
          <p:nvPr/>
        </p:nvSpPr>
        <p:spPr>
          <a:xfrm>
            <a:off x="874404" y="3559732"/>
            <a:ext cx="2226291" cy="1413695"/>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7"/>
          <p:cNvSpPr/>
          <p:nvPr/>
        </p:nvSpPr>
        <p:spPr>
          <a:xfrm>
            <a:off x="3505151" y="3555717"/>
            <a:ext cx="2226291" cy="1413695"/>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7"/>
          <p:cNvSpPr/>
          <p:nvPr/>
        </p:nvSpPr>
        <p:spPr>
          <a:xfrm>
            <a:off x="6226174" y="3559732"/>
            <a:ext cx="2226291" cy="1413695"/>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
          <p:cNvSpPr/>
          <p:nvPr/>
        </p:nvSpPr>
        <p:spPr>
          <a:xfrm>
            <a:off x="8947197" y="3559732"/>
            <a:ext cx="2226291" cy="1413695"/>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2" name="Google Shape;422;p7"/>
          <p:cNvGrpSpPr/>
          <p:nvPr/>
        </p:nvGrpSpPr>
        <p:grpSpPr>
          <a:xfrm>
            <a:off x="1057284" y="3750033"/>
            <a:ext cx="2226291" cy="1413695"/>
            <a:chOff x="340759" y="961643"/>
            <a:chExt cx="2226291" cy="1413695"/>
          </a:xfrm>
        </p:grpSpPr>
        <p:sp>
          <p:nvSpPr>
            <p:cNvPr id="423" name="Google Shape;423;p7"/>
            <p:cNvSpPr/>
            <p:nvPr/>
          </p:nvSpPr>
          <p:spPr>
            <a:xfrm>
              <a:off x="340759" y="961643"/>
              <a:ext cx="2226291" cy="1413695"/>
            </a:xfrm>
            <a:prstGeom prst="roundRect">
              <a:avLst>
                <a:gd fmla="val 10000" name="adj"/>
              </a:avLst>
            </a:prstGeom>
            <a:solidFill>
              <a:schemeClr val="lt1">
                <a:alpha val="89803"/>
              </a:schemeClr>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7"/>
            <p:cNvSpPr txBox="1"/>
            <p:nvPr/>
          </p:nvSpPr>
          <p:spPr>
            <a:xfrm>
              <a:off x="382165" y="1003049"/>
              <a:ext cx="2143479" cy="1330883"/>
            </a:xfrm>
            <a:prstGeom prst="rect">
              <a:avLst/>
            </a:prstGeom>
            <a:noFill/>
            <a:ln cap="flat" cmpd="sng" w="9525">
              <a:solidFill>
                <a:schemeClr val="accent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Incorporate the information around contraception and safe abortion in school curriculum to reduce the incidence of unwanted pregnancy, unsafe abortion and reduce adolescent teenage pregnancy.  </a:t>
              </a:r>
              <a:endParaRPr/>
            </a:p>
          </p:txBody>
        </p:sp>
      </p:grpSp>
      <p:grpSp>
        <p:nvGrpSpPr>
          <p:cNvPr id="425" name="Google Shape;425;p7"/>
          <p:cNvGrpSpPr/>
          <p:nvPr/>
        </p:nvGrpSpPr>
        <p:grpSpPr>
          <a:xfrm>
            <a:off x="3688031" y="3746018"/>
            <a:ext cx="2226291" cy="1413695"/>
            <a:chOff x="2971506" y="957628"/>
            <a:chExt cx="2226291" cy="1413695"/>
          </a:xfrm>
        </p:grpSpPr>
        <p:sp>
          <p:nvSpPr>
            <p:cNvPr id="426" name="Google Shape;426;p7"/>
            <p:cNvSpPr/>
            <p:nvPr/>
          </p:nvSpPr>
          <p:spPr>
            <a:xfrm>
              <a:off x="2971506" y="957628"/>
              <a:ext cx="2226291" cy="1413695"/>
            </a:xfrm>
            <a:prstGeom prst="roundRect">
              <a:avLst>
                <a:gd fmla="val 10000" name="adj"/>
              </a:avLst>
            </a:prstGeom>
            <a:solidFill>
              <a:schemeClr val="lt1">
                <a:alpha val="89803"/>
              </a:schemeClr>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7"/>
            <p:cNvSpPr txBox="1"/>
            <p:nvPr/>
          </p:nvSpPr>
          <p:spPr>
            <a:xfrm>
              <a:off x="3012912" y="999034"/>
              <a:ext cx="2143479" cy="1330883"/>
            </a:xfrm>
            <a:prstGeom prst="rect">
              <a:avLst/>
            </a:prstGeom>
            <a:noFill/>
            <a:ln cap="flat" cmpd="sng" w="9525">
              <a:solidFill>
                <a:schemeClr val="accent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Train the health care provider and teachers from right based approach around sex and sexuality</a:t>
              </a:r>
              <a:endParaRPr/>
            </a:p>
          </p:txBody>
        </p:sp>
      </p:grpSp>
      <p:grpSp>
        <p:nvGrpSpPr>
          <p:cNvPr id="428" name="Google Shape;428;p7"/>
          <p:cNvGrpSpPr/>
          <p:nvPr/>
        </p:nvGrpSpPr>
        <p:grpSpPr>
          <a:xfrm>
            <a:off x="6409055" y="3750033"/>
            <a:ext cx="2226291" cy="1413695"/>
            <a:chOff x="5692530" y="961643"/>
            <a:chExt cx="2226291" cy="1413695"/>
          </a:xfrm>
        </p:grpSpPr>
        <p:sp>
          <p:nvSpPr>
            <p:cNvPr id="429" name="Google Shape;429;p7"/>
            <p:cNvSpPr/>
            <p:nvPr/>
          </p:nvSpPr>
          <p:spPr>
            <a:xfrm>
              <a:off x="5692530" y="961643"/>
              <a:ext cx="2226291" cy="1413695"/>
            </a:xfrm>
            <a:prstGeom prst="roundRect">
              <a:avLst>
                <a:gd fmla="val 10000" name="adj"/>
              </a:avLst>
            </a:prstGeom>
            <a:solidFill>
              <a:schemeClr val="lt1">
                <a:alpha val="89803"/>
              </a:schemeClr>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7"/>
            <p:cNvSpPr txBox="1"/>
            <p:nvPr/>
          </p:nvSpPr>
          <p:spPr>
            <a:xfrm>
              <a:off x="5733936" y="1003049"/>
              <a:ext cx="2143479" cy="1330883"/>
            </a:xfrm>
            <a:prstGeom prst="rect">
              <a:avLst/>
            </a:prstGeom>
            <a:noFill/>
            <a:ln cap="flat" cmpd="sng" w="9525">
              <a:solidFill>
                <a:schemeClr val="accent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Digital penetration is high so online medium could be effective to increase access to quality information around contraception and safe abortion among youths </a:t>
              </a:r>
              <a:endParaRPr/>
            </a:p>
          </p:txBody>
        </p:sp>
      </p:grpSp>
      <p:grpSp>
        <p:nvGrpSpPr>
          <p:cNvPr id="431" name="Google Shape;431;p7"/>
          <p:cNvGrpSpPr/>
          <p:nvPr/>
        </p:nvGrpSpPr>
        <p:grpSpPr>
          <a:xfrm>
            <a:off x="9130078" y="3732390"/>
            <a:ext cx="2226291" cy="1413695"/>
            <a:chOff x="8413553" y="944000"/>
            <a:chExt cx="2226291" cy="1413695"/>
          </a:xfrm>
        </p:grpSpPr>
        <p:sp>
          <p:nvSpPr>
            <p:cNvPr id="432" name="Google Shape;432;p7"/>
            <p:cNvSpPr/>
            <p:nvPr/>
          </p:nvSpPr>
          <p:spPr>
            <a:xfrm>
              <a:off x="8413553" y="944000"/>
              <a:ext cx="2226291" cy="1413695"/>
            </a:xfrm>
            <a:prstGeom prst="roundRect">
              <a:avLst>
                <a:gd fmla="val 10000" name="adj"/>
              </a:avLst>
            </a:prstGeom>
            <a:solidFill>
              <a:schemeClr val="lt1">
                <a:alpha val="89803"/>
              </a:schemeClr>
            </a:solidFill>
            <a:ln cap="flat" cmpd="sng" w="12700">
              <a:solidFill>
                <a:schemeClr val="accent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7"/>
            <p:cNvSpPr txBox="1"/>
            <p:nvPr/>
          </p:nvSpPr>
          <p:spPr>
            <a:xfrm>
              <a:off x="8454959" y="985406"/>
              <a:ext cx="2143479" cy="1330883"/>
            </a:xfrm>
            <a:prstGeom prst="rect">
              <a:avLst/>
            </a:prstGeom>
            <a:noFill/>
            <a:ln cap="flat" cmpd="sng" w="9525">
              <a:solidFill>
                <a:schemeClr val="accent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Need to implement special approach to reach information to out of school, illiterate, hard to reach areas and person with disability and LGBTI community.</a:t>
              </a:r>
              <a:endParaRPr/>
            </a:p>
          </p:txBody>
        </p:sp>
      </p:grpSp>
      <p:pic>
        <p:nvPicPr>
          <p:cNvPr descr="Logo&#10;&#10;Description automatically generated" id="434" name="Google Shape;434;p7"/>
          <p:cNvPicPr preferRelativeResize="0"/>
          <p:nvPr/>
        </p:nvPicPr>
        <p:blipFill rotWithShape="1">
          <a:blip r:embed="rId3">
            <a:alphaModFix/>
          </a:blip>
          <a:srcRect b="0" l="0" r="0" t="0"/>
          <a:stretch/>
        </p:blipFill>
        <p:spPr>
          <a:xfrm>
            <a:off x="9617552" y="5604271"/>
            <a:ext cx="1065858" cy="11263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8"/>
          <p:cNvSpPr txBox="1"/>
          <p:nvPr/>
        </p:nvSpPr>
        <p:spPr>
          <a:xfrm>
            <a:off x="3684182" y="2143864"/>
            <a:ext cx="60924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rgbClr val="17365D"/>
                </a:solidFill>
                <a:latin typeface="Verdana"/>
                <a:ea typeface="Verdana"/>
                <a:cs typeface="Verdana"/>
                <a:sym typeface="Verdana"/>
              </a:rPr>
              <a:t>https://www.facebook.com/yoshanepal</a:t>
            </a:r>
            <a:endParaRPr sz="1800">
              <a:solidFill>
                <a:schemeClr val="dk1"/>
              </a:solidFill>
              <a:latin typeface="Verdana"/>
              <a:ea typeface="Verdana"/>
              <a:cs typeface="Verdana"/>
              <a:sym typeface="Verdana"/>
            </a:endParaRPr>
          </a:p>
        </p:txBody>
      </p:sp>
      <p:sp>
        <p:nvSpPr>
          <p:cNvPr id="440" name="Google Shape;440;p8"/>
          <p:cNvSpPr/>
          <p:nvPr/>
        </p:nvSpPr>
        <p:spPr>
          <a:xfrm rot="1851339">
            <a:off x="2259854" y="1595966"/>
            <a:ext cx="1465131" cy="146513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1" name="Google Shape;441;p8"/>
          <p:cNvPicPr preferRelativeResize="0"/>
          <p:nvPr/>
        </p:nvPicPr>
        <p:blipFill rotWithShape="1">
          <a:blip r:embed="rId3">
            <a:alphaModFix/>
          </a:blip>
          <a:srcRect b="0" l="0" r="0" t="0"/>
          <a:stretch/>
        </p:blipFill>
        <p:spPr>
          <a:xfrm>
            <a:off x="2563719" y="1899830"/>
            <a:ext cx="857400" cy="857400"/>
          </a:xfrm>
          <a:prstGeom prst="rect">
            <a:avLst/>
          </a:prstGeom>
          <a:noFill/>
          <a:ln>
            <a:noFill/>
          </a:ln>
        </p:spPr>
      </p:pic>
      <p:sp>
        <p:nvSpPr>
          <p:cNvPr id="442" name="Google Shape;442;p8"/>
          <p:cNvSpPr/>
          <p:nvPr/>
        </p:nvSpPr>
        <p:spPr>
          <a:xfrm>
            <a:off x="3684182" y="2943832"/>
            <a:ext cx="1162082" cy="1162082"/>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443" name="Google Shape;443;p8"/>
          <p:cNvPicPr preferRelativeResize="0"/>
          <p:nvPr/>
        </p:nvPicPr>
        <p:blipFill rotWithShape="1">
          <a:blip r:embed="rId4">
            <a:alphaModFix/>
          </a:blip>
          <a:srcRect b="0" l="0" r="0" t="0"/>
          <a:stretch/>
        </p:blipFill>
        <p:spPr>
          <a:xfrm>
            <a:off x="4000907" y="3333128"/>
            <a:ext cx="567545" cy="460777"/>
          </a:xfrm>
          <a:prstGeom prst="rect">
            <a:avLst/>
          </a:prstGeom>
          <a:noFill/>
          <a:ln>
            <a:noFill/>
          </a:ln>
        </p:spPr>
      </p:pic>
      <p:sp>
        <p:nvSpPr>
          <p:cNvPr id="444" name="Google Shape;444;p8"/>
          <p:cNvSpPr txBox="1"/>
          <p:nvPr/>
        </p:nvSpPr>
        <p:spPr>
          <a:xfrm>
            <a:off x="4844187" y="3378850"/>
            <a:ext cx="5003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sng" strike="noStrike">
                <a:solidFill>
                  <a:srgbClr val="17365D"/>
                </a:solidFill>
                <a:latin typeface="Verdana"/>
                <a:ea typeface="Verdana"/>
                <a:cs typeface="Verdana"/>
                <a:sym typeface="Verdana"/>
                <a:hlinkClick r:id="rId5">
                  <a:extLst>
                    <a:ext uri="{A12FA001-AC4F-418D-AE19-62706E023703}">
                      <ahyp:hlinkClr val="tx"/>
                    </a:ext>
                  </a:extLst>
                </a:hlinkClick>
              </a:rPr>
              <a:t>https://twitter.com/yoshanepal</a:t>
            </a:r>
            <a:endParaRPr sz="1800">
              <a:solidFill>
                <a:schemeClr val="dk1"/>
              </a:solidFill>
              <a:latin typeface="Verdana"/>
              <a:ea typeface="Verdana"/>
              <a:cs typeface="Verdana"/>
              <a:sym typeface="Verdana"/>
            </a:endParaRPr>
          </a:p>
        </p:txBody>
      </p:sp>
      <p:sp>
        <p:nvSpPr>
          <p:cNvPr id="445" name="Google Shape;445;p8"/>
          <p:cNvSpPr/>
          <p:nvPr/>
        </p:nvSpPr>
        <p:spPr>
          <a:xfrm>
            <a:off x="1982023" y="4105914"/>
            <a:ext cx="1162082" cy="116208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446" name="Google Shape;446;p8"/>
          <p:cNvPicPr preferRelativeResize="0"/>
          <p:nvPr/>
        </p:nvPicPr>
        <p:blipFill rotWithShape="1">
          <a:blip r:embed="rId6">
            <a:alphaModFix/>
          </a:blip>
          <a:srcRect b="0" l="0" r="0" t="0"/>
          <a:stretch/>
        </p:blipFill>
        <p:spPr>
          <a:xfrm>
            <a:off x="2175118" y="4341364"/>
            <a:ext cx="777202" cy="777202"/>
          </a:xfrm>
          <a:prstGeom prst="rect">
            <a:avLst/>
          </a:prstGeom>
          <a:noFill/>
          <a:ln>
            <a:noFill/>
          </a:ln>
        </p:spPr>
      </p:pic>
      <p:sp>
        <p:nvSpPr>
          <p:cNvPr id="447" name="Google Shape;447;p8"/>
          <p:cNvSpPr txBox="1"/>
          <p:nvPr/>
        </p:nvSpPr>
        <p:spPr>
          <a:xfrm>
            <a:off x="3337200" y="4459695"/>
            <a:ext cx="22147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Verdana"/>
                <a:ea typeface="Verdana"/>
                <a:cs typeface="Verdana"/>
                <a:sym typeface="Verdana"/>
              </a:rPr>
              <a:t>Yo_</a:t>
            </a:r>
            <a:r>
              <a:rPr b="1" i="0" lang="en-US" sz="1800" u="none" strike="noStrike">
                <a:solidFill>
                  <a:srgbClr val="17365D"/>
                </a:solidFill>
                <a:latin typeface="Verdana"/>
                <a:ea typeface="Verdana"/>
                <a:cs typeface="Verdana"/>
                <a:sym typeface="Verdana"/>
              </a:rPr>
              <a:t>shan</a:t>
            </a:r>
            <a:r>
              <a:rPr b="0" i="0" lang="en-US" sz="1800" u="none" strike="noStrike">
                <a:solidFill>
                  <a:srgbClr val="000000"/>
                </a:solidFill>
                <a:latin typeface="Verdana"/>
                <a:ea typeface="Verdana"/>
                <a:cs typeface="Verdana"/>
                <a:sym typeface="Verdana"/>
              </a:rPr>
              <a:t>_nepal</a:t>
            </a:r>
            <a:endParaRPr sz="1800">
              <a:solidFill>
                <a:schemeClr val="dk1"/>
              </a:solidFill>
              <a:latin typeface="Verdana"/>
              <a:ea typeface="Verdana"/>
              <a:cs typeface="Verdana"/>
              <a:sym typeface="Verdana"/>
            </a:endParaRPr>
          </a:p>
        </p:txBody>
      </p:sp>
      <p:sp>
        <p:nvSpPr>
          <p:cNvPr id="448" name="Google Shape;448;p8"/>
          <p:cNvSpPr/>
          <p:nvPr/>
        </p:nvSpPr>
        <p:spPr>
          <a:xfrm>
            <a:off x="5920947" y="4892503"/>
            <a:ext cx="1162082" cy="116208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Internet" id="449" name="Google Shape;449;p8"/>
          <p:cNvPicPr preferRelativeResize="0"/>
          <p:nvPr/>
        </p:nvPicPr>
        <p:blipFill rotWithShape="1">
          <a:blip r:embed="rId7">
            <a:alphaModFix/>
          </a:blip>
          <a:srcRect b="0" l="0" r="0" t="0"/>
          <a:stretch/>
        </p:blipFill>
        <p:spPr>
          <a:xfrm>
            <a:off x="6044788" y="5016344"/>
            <a:ext cx="914400" cy="914400"/>
          </a:xfrm>
          <a:prstGeom prst="rect">
            <a:avLst/>
          </a:prstGeom>
          <a:noFill/>
          <a:ln>
            <a:noFill/>
          </a:ln>
        </p:spPr>
      </p:pic>
      <p:sp>
        <p:nvSpPr>
          <p:cNvPr id="450" name="Google Shape;450;p8"/>
          <p:cNvSpPr txBox="1"/>
          <p:nvPr/>
        </p:nvSpPr>
        <p:spPr>
          <a:xfrm>
            <a:off x="7209389" y="5288878"/>
            <a:ext cx="35720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rgbClr val="17365D"/>
                </a:solidFill>
                <a:latin typeface="Verdana"/>
                <a:ea typeface="Verdana"/>
                <a:cs typeface="Verdana"/>
                <a:sym typeface="Verdana"/>
              </a:rPr>
              <a:t>https://yoshan.org/</a:t>
            </a:r>
            <a:endParaRPr sz="1800">
              <a:solidFill>
                <a:schemeClr val="dk1"/>
              </a:solidFill>
              <a:latin typeface="Verdana"/>
              <a:ea typeface="Verdana"/>
              <a:cs typeface="Verdana"/>
              <a:sym typeface="Verdana"/>
            </a:endParaRPr>
          </a:p>
        </p:txBody>
      </p:sp>
      <p:sp>
        <p:nvSpPr>
          <p:cNvPr id="451" name="Google Shape;451;p8"/>
          <p:cNvSpPr/>
          <p:nvPr/>
        </p:nvSpPr>
        <p:spPr>
          <a:xfrm>
            <a:off x="3887691" y="633774"/>
            <a:ext cx="936148" cy="921953"/>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Envelope" id="452" name="Google Shape;452;p8"/>
          <p:cNvPicPr preferRelativeResize="0"/>
          <p:nvPr/>
        </p:nvPicPr>
        <p:blipFill rotWithShape="1">
          <a:blip r:embed="rId8">
            <a:alphaModFix/>
          </a:blip>
          <a:srcRect b="0" l="0" r="0" t="0"/>
          <a:stretch/>
        </p:blipFill>
        <p:spPr>
          <a:xfrm>
            <a:off x="4039003" y="803947"/>
            <a:ext cx="633523" cy="633523"/>
          </a:xfrm>
          <a:prstGeom prst="rect">
            <a:avLst/>
          </a:prstGeom>
          <a:noFill/>
          <a:ln>
            <a:noFill/>
          </a:ln>
        </p:spPr>
      </p:pic>
      <p:sp>
        <p:nvSpPr>
          <p:cNvPr id="453" name="Google Shape;453;p8"/>
          <p:cNvSpPr txBox="1"/>
          <p:nvPr/>
        </p:nvSpPr>
        <p:spPr>
          <a:xfrm>
            <a:off x="4975151" y="866430"/>
            <a:ext cx="39774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rgbClr val="17365D"/>
                </a:solidFill>
                <a:latin typeface="Verdana"/>
                <a:ea typeface="Verdana"/>
                <a:cs typeface="Verdana"/>
                <a:sym typeface="Verdana"/>
              </a:rPr>
              <a:t>yoshannepal@gmail.com</a:t>
            </a:r>
            <a:endParaRPr sz="1800">
              <a:solidFill>
                <a:schemeClr val="dk1"/>
              </a:solidFill>
              <a:latin typeface="Verdana"/>
              <a:ea typeface="Verdana"/>
              <a:cs typeface="Verdana"/>
              <a:sym typeface="Verdana"/>
            </a:endParaRPr>
          </a:p>
        </p:txBody>
      </p:sp>
      <p:sp>
        <p:nvSpPr>
          <p:cNvPr id="454" name="Google Shape;454;p8"/>
          <p:cNvSpPr/>
          <p:nvPr/>
        </p:nvSpPr>
        <p:spPr>
          <a:xfrm>
            <a:off x="9628111" y="270682"/>
            <a:ext cx="1931760" cy="1931760"/>
          </a:xfrm>
          <a:prstGeom prst="ellipse">
            <a:avLst/>
          </a:prstGeom>
          <a:solidFill>
            <a:srgbClr val="95D8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sp>
        <p:nvSpPr>
          <p:cNvPr id="455" name="Google Shape;455;p8"/>
          <p:cNvSpPr/>
          <p:nvPr/>
        </p:nvSpPr>
        <p:spPr>
          <a:xfrm>
            <a:off x="9628111" y="212104"/>
            <a:ext cx="1931760" cy="1931760"/>
          </a:xfrm>
          <a:prstGeom prst="ellipse">
            <a:avLst/>
          </a:prstGeom>
          <a:solidFill>
            <a:srgbClr val="95D8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600">
              <a:solidFill>
                <a:schemeClr val="lt1"/>
              </a:solidFill>
              <a:latin typeface="Calibri"/>
              <a:ea typeface="Calibri"/>
              <a:cs typeface="Calibri"/>
              <a:sym typeface="Calibri"/>
            </a:endParaRPr>
          </a:p>
        </p:txBody>
      </p:sp>
      <p:pic>
        <p:nvPicPr>
          <p:cNvPr descr="Logo&#10;&#10;Description automatically generated" id="456" name="Google Shape;456;p8"/>
          <p:cNvPicPr preferRelativeResize="0"/>
          <p:nvPr/>
        </p:nvPicPr>
        <p:blipFill rotWithShape="1">
          <a:blip r:embed="rId9">
            <a:alphaModFix/>
          </a:blip>
          <a:srcRect b="0" l="0" r="0" t="0"/>
          <a:stretch/>
        </p:blipFill>
        <p:spPr>
          <a:xfrm>
            <a:off x="9968459" y="516961"/>
            <a:ext cx="1251064" cy="13220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9"/>
          <p:cNvPicPr preferRelativeResize="0"/>
          <p:nvPr/>
        </p:nvPicPr>
        <p:blipFill rotWithShape="1">
          <a:blip r:embed="rId3">
            <a:alphaModFix/>
          </a:blip>
          <a:srcRect b="50043" l="0" r="43077" t="0"/>
          <a:stretch/>
        </p:blipFill>
        <p:spPr>
          <a:xfrm>
            <a:off x="10806720" y="5633884"/>
            <a:ext cx="1385279" cy="1224116"/>
          </a:xfrm>
          <a:prstGeom prst="rect">
            <a:avLst/>
          </a:prstGeom>
          <a:noFill/>
          <a:ln>
            <a:noFill/>
          </a:ln>
        </p:spPr>
      </p:pic>
      <p:sp>
        <p:nvSpPr>
          <p:cNvPr id="462" name="Google Shape;462;p9"/>
          <p:cNvSpPr/>
          <p:nvPr/>
        </p:nvSpPr>
        <p:spPr>
          <a:xfrm>
            <a:off x="7318314" y="1146768"/>
            <a:ext cx="677961" cy="67796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9"/>
          <p:cNvSpPr/>
          <p:nvPr/>
        </p:nvSpPr>
        <p:spPr>
          <a:xfrm>
            <a:off x="6948095" y="2322720"/>
            <a:ext cx="677961" cy="677961"/>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9"/>
          <p:cNvSpPr/>
          <p:nvPr/>
        </p:nvSpPr>
        <p:spPr>
          <a:xfrm>
            <a:off x="6609975" y="3479263"/>
            <a:ext cx="708339" cy="70833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9"/>
          <p:cNvSpPr/>
          <p:nvPr/>
        </p:nvSpPr>
        <p:spPr>
          <a:xfrm>
            <a:off x="5195873" y="5633884"/>
            <a:ext cx="609823" cy="6098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9"/>
          <p:cNvSpPr txBox="1"/>
          <p:nvPr/>
        </p:nvSpPr>
        <p:spPr>
          <a:xfrm>
            <a:off x="8153753" y="1265214"/>
            <a:ext cx="265296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TWO OBJECTIVES</a:t>
            </a:r>
            <a:endParaRPr b="1" sz="2400">
              <a:solidFill>
                <a:schemeClr val="dk1"/>
              </a:solidFill>
              <a:latin typeface="Calibri"/>
              <a:ea typeface="Calibri"/>
              <a:cs typeface="Calibri"/>
              <a:sym typeface="Calibri"/>
            </a:endParaRPr>
          </a:p>
        </p:txBody>
      </p:sp>
      <p:sp>
        <p:nvSpPr>
          <p:cNvPr id="467" name="Google Shape;467;p9"/>
          <p:cNvSpPr txBox="1"/>
          <p:nvPr/>
        </p:nvSpPr>
        <p:spPr>
          <a:xfrm>
            <a:off x="7725209" y="2437738"/>
            <a:ext cx="265296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400">
                <a:solidFill>
                  <a:schemeClr val="dk1"/>
                </a:solidFill>
                <a:latin typeface="Calibri"/>
                <a:ea typeface="Calibri"/>
                <a:cs typeface="Calibri"/>
                <a:sym typeface="Calibri"/>
              </a:rPr>
              <a:t>FOUR</a:t>
            </a:r>
            <a:r>
              <a:rPr b="1" i="0" lang="en-US" sz="2400" u="none" cap="none" strike="noStrike">
                <a:solidFill>
                  <a:schemeClr val="dk1"/>
                </a:solidFill>
                <a:latin typeface="Calibri"/>
                <a:ea typeface="Calibri"/>
                <a:cs typeface="Calibri"/>
                <a:sym typeface="Calibri"/>
              </a:rPr>
              <a:t> QUESTIONS</a:t>
            </a:r>
            <a:endParaRPr b="1" i="0" sz="1100" u="none" cap="none" strike="noStrike">
              <a:solidFill>
                <a:srgbClr val="000000"/>
              </a:solidFill>
              <a:latin typeface="Arial"/>
              <a:ea typeface="Arial"/>
              <a:cs typeface="Arial"/>
              <a:sym typeface="Arial"/>
            </a:endParaRPr>
          </a:p>
        </p:txBody>
      </p:sp>
      <p:sp>
        <p:nvSpPr>
          <p:cNvPr id="468" name="Google Shape;468;p9"/>
          <p:cNvSpPr txBox="1"/>
          <p:nvPr/>
        </p:nvSpPr>
        <p:spPr>
          <a:xfrm>
            <a:off x="7526740" y="3681641"/>
            <a:ext cx="2311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dk1"/>
                </a:solidFill>
                <a:latin typeface="Calibri"/>
                <a:ea typeface="Calibri"/>
                <a:cs typeface="Calibri"/>
                <a:sym typeface="Calibri"/>
              </a:rPr>
              <a:t>FINDINGS</a:t>
            </a:r>
            <a:endParaRPr b="1" sz="1800">
              <a:solidFill>
                <a:schemeClr val="dk1"/>
              </a:solidFill>
              <a:latin typeface="Calibri"/>
              <a:ea typeface="Calibri"/>
              <a:cs typeface="Calibri"/>
              <a:sym typeface="Calibri"/>
            </a:endParaRPr>
          </a:p>
        </p:txBody>
      </p:sp>
      <p:sp>
        <p:nvSpPr>
          <p:cNvPr id="469" name="Google Shape;469;p9"/>
          <p:cNvSpPr txBox="1"/>
          <p:nvPr/>
        </p:nvSpPr>
        <p:spPr>
          <a:xfrm>
            <a:off x="6991899" y="4813699"/>
            <a:ext cx="200875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1"/>
                </a:solidFill>
                <a:latin typeface="Calibri"/>
                <a:ea typeface="Calibri"/>
                <a:cs typeface="Calibri"/>
                <a:sym typeface="Calibri"/>
              </a:rPr>
              <a:t>TAKE-A-WAYS</a:t>
            </a:r>
            <a:endParaRPr/>
          </a:p>
        </p:txBody>
      </p:sp>
      <p:sp>
        <p:nvSpPr>
          <p:cNvPr id="470" name="Google Shape;470;p9"/>
          <p:cNvSpPr txBox="1"/>
          <p:nvPr/>
        </p:nvSpPr>
        <p:spPr>
          <a:xfrm>
            <a:off x="6235292" y="5708404"/>
            <a:ext cx="38369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strike="noStrike">
                <a:solidFill>
                  <a:schemeClr val="dk1"/>
                </a:solidFill>
                <a:latin typeface="Calibri"/>
                <a:ea typeface="Calibri"/>
                <a:cs typeface="Calibri"/>
                <a:sym typeface="Calibri"/>
              </a:rPr>
              <a:t>QUESTIONS AND ANSWERS</a:t>
            </a:r>
            <a:endParaRPr b="1" i="0" sz="1400" u="none" cap="none" strike="noStrike">
              <a:solidFill>
                <a:schemeClr val="dk1"/>
              </a:solidFill>
              <a:latin typeface="Calibri"/>
              <a:ea typeface="Calibri"/>
              <a:cs typeface="Calibri"/>
              <a:sym typeface="Calibri"/>
            </a:endParaRPr>
          </a:p>
        </p:txBody>
      </p:sp>
      <p:sp>
        <p:nvSpPr>
          <p:cNvPr id="471" name="Google Shape;471;p9"/>
          <p:cNvSpPr/>
          <p:nvPr/>
        </p:nvSpPr>
        <p:spPr>
          <a:xfrm>
            <a:off x="6028092" y="4598599"/>
            <a:ext cx="634685" cy="63468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Bullseye" id="472" name="Google Shape;472;p9"/>
          <p:cNvPicPr preferRelativeResize="0"/>
          <p:nvPr/>
        </p:nvPicPr>
        <p:blipFill rotWithShape="1">
          <a:blip r:embed="rId4">
            <a:alphaModFix/>
          </a:blip>
          <a:srcRect b="0" l="0" r="0" t="0"/>
          <a:stretch/>
        </p:blipFill>
        <p:spPr>
          <a:xfrm>
            <a:off x="7321205" y="1157065"/>
            <a:ext cx="677961" cy="677961"/>
          </a:xfrm>
          <a:prstGeom prst="rect">
            <a:avLst/>
          </a:prstGeom>
          <a:noFill/>
          <a:ln>
            <a:noFill/>
          </a:ln>
        </p:spPr>
      </p:pic>
      <p:pic>
        <p:nvPicPr>
          <p:cNvPr descr="Question mark" id="473" name="Google Shape;473;p9"/>
          <p:cNvPicPr preferRelativeResize="0"/>
          <p:nvPr/>
        </p:nvPicPr>
        <p:blipFill rotWithShape="1">
          <a:blip r:embed="rId5">
            <a:alphaModFix/>
          </a:blip>
          <a:srcRect b="0" l="0" r="0" t="0"/>
          <a:stretch/>
        </p:blipFill>
        <p:spPr>
          <a:xfrm>
            <a:off x="5190077" y="5599814"/>
            <a:ext cx="677961" cy="677961"/>
          </a:xfrm>
          <a:prstGeom prst="rect">
            <a:avLst/>
          </a:prstGeom>
          <a:noFill/>
          <a:ln>
            <a:noFill/>
          </a:ln>
        </p:spPr>
      </p:pic>
      <p:pic>
        <p:nvPicPr>
          <p:cNvPr descr="Magnifying glass" id="474" name="Google Shape;474;p9"/>
          <p:cNvPicPr preferRelativeResize="0"/>
          <p:nvPr/>
        </p:nvPicPr>
        <p:blipFill rotWithShape="1">
          <a:blip r:embed="rId6">
            <a:alphaModFix/>
          </a:blip>
          <a:srcRect b="0" l="0" r="0" t="0"/>
          <a:stretch/>
        </p:blipFill>
        <p:spPr>
          <a:xfrm>
            <a:off x="6662778" y="3536783"/>
            <a:ext cx="634686" cy="634686"/>
          </a:xfrm>
          <a:prstGeom prst="rect">
            <a:avLst/>
          </a:prstGeom>
          <a:noFill/>
          <a:ln>
            <a:noFill/>
          </a:ln>
        </p:spPr>
      </p:pic>
      <p:pic>
        <p:nvPicPr>
          <p:cNvPr descr="Pin" id="475" name="Google Shape;475;p9"/>
          <p:cNvPicPr preferRelativeResize="0"/>
          <p:nvPr/>
        </p:nvPicPr>
        <p:blipFill rotWithShape="1">
          <a:blip r:embed="rId7">
            <a:alphaModFix/>
          </a:blip>
          <a:srcRect b="0" l="0" r="0" t="0"/>
          <a:stretch/>
        </p:blipFill>
        <p:spPr>
          <a:xfrm>
            <a:off x="6068402" y="4685108"/>
            <a:ext cx="461666" cy="461666"/>
          </a:xfrm>
          <a:prstGeom prst="rect">
            <a:avLst/>
          </a:prstGeom>
          <a:noFill/>
          <a:ln>
            <a:noFill/>
          </a:ln>
        </p:spPr>
      </p:pic>
      <p:pic>
        <p:nvPicPr>
          <p:cNvPr descr="Question mark RTL" id="476" name="Google Shape;476;p9"/>
          <p:cNvPicPr preferRelativeResize="0"/>
          <p:nvPr/>
        </p:nvPicPr>
        <p:blipFill rotWithShape="1">
          <a:blip r:embed="rId8">
            <a:alphaModFix/>
          </a:blip>
          <a:srcRect b="0" l="0" r="0" t="0"/>
          <a:stretch/>
        </p:blipFill>
        <p:spPr>
          <a:xfrm>
            <a:off x="6955106" y="2333017"/>
            <a:ext cx="652410" cy="652410"/>
          </a:xfrm>
          <a:prstGeom prst="rect">
            <a:avLst/>
          </a:prstGeom>
          <a:noFill/>
          <a:ln>
            <a:noFill/>
          </a:ln>
        </p:spPr>
      </p:pic>
      <p:pic>
        <p:nvPicPr>
          <p:cNvPr descr="A picture containing person, ground, outdoor, standing&#10;&#10;Description automatically generated" id="477" name="Google Shape;477;p9"/>
          <p:cNvPicPr preferRelativeResize="0"/>
          <p:nvPr/>
        </p:nvPicPr>
        <p:blipFill rotWithShape="1">
          <a:blip r:embed="rId9">
            <a:alphaModFix/>
          </a:blip>
          <a:srcRect b="7586" l="0" r="0" t="7585"/>
          <a:stretch/>
        </p:blipFill>
        <p:spPr>
          <a:xfrm>
            <a:off x="0" y="-10887"/>
            <a:ext cx="12192000" cy="6868887"/>
          </a:xfrm>
          <a:prstGeom prst="rect">
            <a:avLst/>
          </a:prstGeom>
          <a:noFill/>
          <a:ln>
            <a:noFill/>
          </a:ln>
        </p:spPr>
      </p:pic>
      <p:sp>
        <p:nvSpPr>
          <p:cNvPr id="478" name="Google Shape;478;p9"/>
          <p:cNvSpPr/>
          <p:nvPr/>
        </p:nvSpPr>
        <p:spPr>
          <a:xfrm rot="-291017">
            <a:off x="1122647" y="3470361"/>
            <a:ext cx="3396659" cy="333065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9"/>
          <p:cNvSpPr txBox="1"/>
          <p:nvPr>
            <p:ph type="title"/>
          </p:nvPr>
        </p:nvSpPr>
        <p:spPr>
          <a:xfrm>
            <a:off x="1461053" y="4752398"/>
            <a:ext cx="2719846" cy="76657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Calibri"/>
              <a:buNone/>
            </a:pPr>
            <a:r>
              <a:rPr b="1" lang="en-US" sz="4000">
                <a:solidFill>
                  <a:schemeClr val="lt1"/>
                </a:solidFill>
              </a:rPr>
              <a:t>THANK YOU </a:t>
            </a:r>
            <a:endParaRPr b="1" i="1" sz="2800">
              <a:solidFill>
                <a:schemeClr val="lt1"/>
              </a:solidFill>
            </a:endParaRPr>
          </a:p>
        </p:txBody>
      </p:sp>
      <p:sp>
        <p:nvSpPr>
          <p:cNvPr id="480" name="Google Shape;480;p9"/>
          <p:cNvSpPr/>
          <p:nvPr/>
        </p:nvSpPr>
        <p:spPr>
          <a:xfrm rot="1851339">
            <a:off x="1565829" y="2540445"/>
            <a:ext cx="956404" cy="92047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9"/>
          <p:cNvSpPr/>
          <p:nvPr/>
        </p:nvSpPr>
        <p:spPr>
          <a:xfrm>
            <a:off x="4510021" y="4277955"/>
            <a:ext cx="725123" cy="7665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9"/>
          <p:cNvSpPr/>
          <p:nvPr/>
        </p:nvSpPr>
        <p:spPr>
          <a:xfrm>
            <a:off x="816626" y="3808941"/>
            <a:ext cx="644427" cy="644427"/>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9"/>
          <p:cNvSpPr/>
          <p:nvPr/>
        </p:nvSpPr>
        <p:spPr>
          <a:xfrm>
            <a:off x="772907" y="4813699"/>
            <a:ext cx="365932" cy="365932"/>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484" name="Google Shape;484;p9"/>
          <p:cNvPicPr preferRelativeResize="0"/>
          <p:nvPr/>
        </p:nvPicPr>
        <p:blipFill rotWithShape="1">
          <a:blip r:embed="rId10">
            <a:alphaModFix/>
          </a:blip>
          <a:srcRect b="0" l="0" r="0" t="0"/>
          <a:stretch/>
        </p:blipFill>
        <p:spPr>
          <a:xfrm>
            <a:off x="10583860" y="5375628"/>
            <a:ext cx="1065858" cy="112633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NI4">
      <a:dk1>
        <a:srgbClr val="000000"/>
      </a:dk1>
      <a:lt1>
        <a:srgbClr val="FFFFFF"/>
      </a:lt1>
      <a:dk2>
        <a:srgbClr val="A10869"/>
      </a:dk2>
      <a:lt2>
        <a:srgbClr val="FEFFFE"/>
      </a:lt2>
      <a:accent1>
        <a:srgbClr val="FFC001"/>
      </a:accent1>
      <a:accent2>
        <a:srgbClr val="A10869"/>
      </a:accent2>
      <a:accent3>
        <a:srgbClr val="EF48A1"/>
      </a:accent3>
      <a:accent4>
        <a:srgbClr val="50BFCA"/>
      </a:accent4>
      <a:accent5>
        <a:srgbClr val="1A5378"/>
      </a:accent5>
      <a:accent6>
        <a:srgbClr val="15425F"/>
      </a:accent6>
      <a:hlink>
        <a:srgbClr val="A2096A"/>
      </a:hlink>
      <a:folHlink>
        <a:srgbClr val="9797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2022-09-25T13:06:47Z</dcterms:created>
  <dc:creator>Durga Sapkota</dc:creator>
</cp:coreProperties>
</file>