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Default Extension="jpg" ContentType="image/jpg"/>
  <Override PartName="/ppt/slides/slide1.xml" ContentType="application/vnd.openxmlformats-officedocument.presentationml.slide+xml"/>
  <Default Extension="png" ContentType="image/png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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</p:sldIdLst>
  <p:sldSz cx="12192000" cy="6858000"/>
  <p:notesSz cx="12192000" cy="6858000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/Relationships>
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g"/></Relationships>
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g"/></Relationships>
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 showMasterSp="0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12191999" cy="684428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278993" y="786206"/>
            <a:ext cx="11634012" cy="91313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000" b="1" i="0">
                <a:solidFill>
                  <a:srgbClr val="FFC000"/>
                </a:solidFill>
                <a:latin typeface="Trebuchet MS"/>
                <a:cs typeface="Trebuchet MS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0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000" b="1" i="0">
                <a:solidFill>
                  <a:srgbClr val="FFC000"/>
                </a:solidFill>
                <a:latin typeface="Trebuchet MS"/>
                <a:cs typeface="Trebuchet MS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 showMasterSp="0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12191999" cy="684428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7" name="bg object 17"/>
          <p:cNvSpPr/>
          <p:nvPr/>
        </p:nvSpPr>
        <p:spPr>
          <a:xfrm>
            <a:off x="2512239" y="1902652"/>
            <a:ext cx="1632585" cy="1667510"/>
          </a:xfrm>
          <a:custGeom>
            <a:avLst/>
            <a:gdLst/>
            <a:ahLst/>
            <a:cxnLst/>
            <a:rect l="l" t="t" r="r" b="b"/>
            <a:pathLst>
              <a:path w="1632585" h="1667510">
                <a:moveTo>
                  <a:pt x="855039" y="0"/>
                </a:moveTo>
                <a:lnTo>
                  <a:pt x="810030" y="902"/>
                </a:lnTo>
                <a:lnTo>
                  <a:pt x="765149" y="4323"/>
                </a:lnTo>
                <a:lnTo>
                  <a:pt x="720501" y="10235"/>
                </a:lnTo>
                <a:lnTo>
                  <a:pt x="676192" y="18608"/>
                </a:lnTo>
                <a:lnTo>
                  <a:pt x="632328" y="29414"/>
                </a:lnTo>
                <a:lnTo>
                  <a:pt x="589013" y="42622"/>
                </a:lnTo>
                <a:lnTo>
                  <a:pt x="546352" y="58205"/>
                </a:lnTo>
                <a:lnTo>
                  <a:pt x="504453" y="76132"/>
                </a:lnTo>
                <a:lnTo>
                  <a:pt x="463419" y="96376"/>
                </a:lnTo>
                <a:lnTo>
                  <a:pt x="423357" y="118906"/>
                </a:lnTo>
                <a:lnTo>
                  <a:pt x="384371" y="143694"/>
                </a:lnTo>
                <a:lnTo>
                  <a:pt x="346568" y="170711"/>
                </a:lnTo>
                <a:lnTo>
                  <a:pt x="310052" y="199928"/>
                </a:lnTo>
                <a:lnTo>
                  <a:pt x="274929" y="231315"/>
                </a:lnTo>
                <a:lnTo>
                  <a:pt x="241304" y="264844"/>
                </a:lnTo>
                <a:lnTo>
                  <a:pt x="209284" y="300486"/>
                </a:lnTo>
                <a:lnTo>
                  <a:pt x="178972" y="338211"/>
                </a:lnTo>
                <a:lnTo>
                  <a:pt x="150476" y="377991"/>
                </a:lnTo>
                <a:lnTo>
                  <a:pt x="123899" y="419796"/>
                </a:lnTo>
                <a:lnTo>
                  <a:pt x="99685" y="463018"/>
                </a:lnTo>
                <a:lnTo>
                  <a:pt x="78164" y="506971"/>
                </a:lnTo>
                <a:lnTo>
                  <a:pt x="59311" y="551547"/>
                </a:lnTo>
                <a:lnTo>
                  <a:pt x="43101" y="596641"/>
                </a:lnTo>
                <a:lnTo>
                  <a:pt x="29511" y="642145"/>
                </a:lnTo>
                <a:lnTo>
                  <a:pt x="18516" y="687953"/>
                </a:lnTo>
                <a:lnTo>
                  <a:pt x="10091" y="733958"/>
                </a:lnTo>
                <a:lnTo>
                  <a:pt x="4213" y="780055"/>
                </a:lnTo>
                <a:lnTo>
                  <a:pt x="857" y="826135"/>
                </a:lnTo>
                <a:lnTo>
                  <a:pt x="0" y="872094"/>
                </a:lnTo>
                <a:lnTo>
                  <a:pt x="1615" y="917823"/>
                </a:lnTo>
                <a:lnTo>
                  <a:pt x="5680" y="963217"/>
                </a:lnTo>
                <a:lnTo>
                  <a:pt x="12170" y="1008170"/>
                </a:lnTo>
                <a:lnTo>
                  <a:pt x="21061" y="1052573"/>
                </a:lnTo>
                <a:lnTo>
                  <a:pt x="32328" y="1096322"/>
                </a:lnTo>
                <a:lnTo>
                  <a:pt x="45947" y="1139309"/>
                </a:lnTo>
                <a:lnTo>
                  <a:pt x="61894" y="1181428"/>
                </a:lnTo>
                <a:lnTo>
                  <a:pt x="80144" y="1222572"/>
                </a:lnTo>
                <a:lnTo>
                  <a:pt x="100674" y="1262634"/>
                </a:lnTo>
                <a:lnTo>
                  <a:pt x="123458" y="1301509"/>
                </a:lnTo>
                <a:lnTo>
                  <a:pt x="148474" y="1339089"/>
                </a:lnTo>
                <a:lnTo>
                  <a:pt x="175695" y="1375269"/>
                </a:lnTo>
                <a:lnTo>
                  <a:pt x="205098" y="1409940"/>
                </a:lnTo>
                <a:lnTo>
                  <a:pt x="236659" y="1442997"/>
                </a:lnTo>
                <a:lnTo>
                  <a:pt x="270354" y="1474334"/>
                </a:lnTo>
                <a:lnTo>
                  <a:pt x="306158" y="1503843"/>
                </a:lnTo>
                <a:lnTo>
                  <a:pt x="344046" y="1531419"/>
                </a:lnTo>
                <a:lnTo>
                  <a:pt x="383995" y="1556954"/>
                </a:lnTo>
                <a:lnTo>
                  <a:pt x="425412" y="1580033"/>
                </a:lnTo>
                <a:lnTo>
                  <a:pt x="467649" y="1600330"/>
                </a:lnTo>
                <a:lnTo>
                  <a:pt x="510602" y="1617874"/>
                </a:lnTo>
                <a:lnTo>
                  <a:pt x="554165" y="1632695"/>
                </a:lnTo>
                <a:lnTo>
                  <a:pt x="598233" y="1644821"/>
                </a:lnTo>
                <a:lnTo>
                  <a:pt x="642699" y="1654283"/>
                </a:lnTo>
                <a:lnTo>
                  <a:pt x="687460" y="1661108"/>
                </a:lnTo>
                <a:lnTo>
                  <a:pt x="732408" y="1665326"/>
                </a:lnTo>
                <a:lnTo>
                  <a:pt x="777440" y="1666966"/>
                </a:lnTo>
                <a:lnTo>
                  <a:pt x="822449" y="1666058"/>
                </a:lnTo>
                <a:lnTo>
                  <a:pt x="867330" y="1662630"/>
                </a:lnTo>
                <a:lnTo>
                  <a:pt x="911978" y="1656711"/>
                </a:lnTo>
                <a:lnTo>
                  <a:pt x="956287" y="1648332"/>
                </a:lnTo>
                <a:lnTo>
                  <a:pt x="1000151" y="1637520"/>
                </a:lnTo>
                <a:lnTo>
                  <a:pt x="1043466" y="1624304"/>
                </a:lnTo>
                <a:lnTo>
                  <a:pt x="1086127" y="1608715"/>
                </a:lnTo>
                <a:lnTo>
                  <a:pt x="1128026" y="1590781"/>
                </a:lnTo>
                <a:lnTo>
                  <a:pt x="1169060" y="1570531"/>
                </a:lnTo>
                <a:lnTo>
                  <a:pt x="1209122" y="1547995"/>
                </a:lnTo>
                <a:lnTo>
                  <a:pt x="1248108" y="1523201"/>
                </a:lnTo>
                <a:lnTo>
                  <a:pt x="1285911" y="1496178"/>
                </a:lnTo>
                <a:lnTo>
                  <a:pt x="1322427" y="1466957"/>
                </a:lnTo>
                <a:lnTo>
                  <a:pt x="1357550" y="1435565"/>
                </a:lnTo>
                <a:lnTo>
                  <a:pt x="1391175" y="1402032"/>
                </a:lnTo>
                <a:lnTo>
                  <a:pt x="1423195" y="1366388"/>
                </a:lnTo>
                <a:lnTo>
                  <a:pt x="1453507" y="1328660"/>
                </a:lnTo>
                <a:lnTo>
                  <a:pt x="1482003" y="1288879"/>
                </a:lnTo>
                <a:lnTo>
                  <a:pt x="1508580" y="1247074"/>
                </a:lnTo>
                <a:lnTo>
                  <a:pt x="1532806" y="1203864"/>
                </a:lnTo>
                <a:lnTo>
                  <a:pt x="1554338" y="1159922"/>
                </a:lnTo>
                <a:lnTo>
                  <a:pt x="1573201" y="1115355"/>
                </a:lnTo>
                <a:lnTo>
                  <a:pt x="1589418" y="1070270"/>
                </a:lnTo>
                <a:lnTo>
                  <a:pt x="1603014" y="1024772"/>
                </a:lnTo>
                <a:lnTo>
                  <a:pt x="1614014" y="978969"/>
                </a:lnTo>
                <a:lnTo>
                  <a:pt x="1622441" y="932967"/>
                </a:lnTo>
                <a:lnTo>
                  <a:pt x="1628321" y="886874"/>
                </a:lnTo>
                <a:lnTo>
                  <a:pt x="1631678" y="840795"/>
                </a:lnTo>
                <a:lnTo>
                  <a:pt x="1632536" y="794838"/>
                </a:lnTo>
                <a:lnTo>
                  <a:pt x="1630919" y="749109"/>
                </a:lnTo>
                <a:lnTo>
                  <a:pt x="1626852" y="703716"/>
                </a:lnTo>
                <a:lnTo>
                  <a:pt x="1620360" y="658764"/>
                </a:lnTo>
                <a:lnTo>
                  <a:pt x="1611466" y="614360"/>
                </a:lnTo>
                <a:lnTo>
                  <a:pt x="1600195" y="570611"/>
                </a:lnTo>
                <a:lnTo>
                  <a:pt x="1586572" y="527624"/>
                </a:lnTo>
                <a:lnTo>
                  <a:pt x="1570621" y="485506"/>
                </a:lnTo>
                <a:lnTo>
                  <a:pt x="1552366" y="444363"/>
                </a:lnTo>
                <a:lnTo>
                  <a:pt x="1531832" y="404302"/>
                </a:lnTo>
                <a:lnTo>
                  <a:pt x="1509043" y="365429"/>
                </a:lnTo>
                <a:lnTo>
                  <a:pt x="1484023" y="327852"/>
                </a:lnTo>
                <a:lnTo>
                  <a:pt x="1456798" y="291677"/>
                </a:lnTo>
                <a:lnTo>
                  <a:pt x="1427391" y="257010"/>
                </a:lnTo>
                <a:lnTo>
                  <a:pt x="1395826" y="223959"/>
                </a:lnTo>
                <a:lnTo>
                  <a:pt x="1362129" y="192630"/>
                </a:lnTo>
                <a:lnTo>
                  <a:pt x="1326323" y="163130"/>
                </a:lnTo>
                <a:lnTo>
                  <a:pt x="1288433" y="135565"/>
                </a:lnTo>
                <a:lnTo>
                  <a:pt x="1248484" y="110043"/>
                </a:lnTo>
                <a:lnTo>
                  <a:pt x="1207067" y="86964"/>
                </a:lnTo>
                <a:lnTo>
                  <a:pt x="1164830" y="66665"/>
                </a:lnTo>
                <a:lnTo>
                  <a:pt x="1121877" y="49119"/>
                </a:lnTo>
                <a:lnTo>
                  <a:pt x="1078314" y="34295"/>
                </a:lnTo>
                <a:lnTo>
                  <a:pt x="1034247" y="22165"/>
                </a:lnTo>
                <a:lnTo>
                  <a:pt x="989780" y="12699"/>
                </a:lnTo>
                <a:lnTo>
                  <a:pt x="945019" y="5869"/>
                </a:lnTo>
                <a:lnTo>
                  <a:pt x="900071" y="1646"/>
                </a:lnTo>
                <a:lnTo>
                  <a:pt x="855039" y="0"/>
                </a:lnTo>
                <a:close/>
              </a:path>
            </a:pathLst>
          </a:custGeom>
          <a:solidFill>
            <a:srgbClr val="FFC001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8" name="bg object 18"/>
          <p:cNvSpPr/>
          <p:nvPr/>
        </p:nvSpPr>
        <p:spPr>
          <a:xfrm>
            <a:off x="3461080" y="3485514"/>
            <a:ext cx="502284" cy="678180"/>
          </a:xfrm>
          <a:custGeom>
            <a:avLst/>
            <a:gdLst/>
            <a:ahLst/>
            <a:cxnLst/>
            <a:rect l="l" t="t" r="r" b="b"/>
            <a:pathLst>
              <a:path w="502285" h="678179">
                <a:moveTo>
                  <a:pt x="502119" y="418909"/>
                </a:moveTo>
                <a:lnTo>
                  <a:pt x="499668" y="375272"/>
                </a:lnTo>
                <a:lnTo>
                  <a:pt x="490016" y="333095"/>
                </a:lnTo>
                <a:lnTo>
                  <a:pt x="473417" y="293370"/>
                </a:lnTo>
                <a:lnTo>
                  <a:pt x="450075" y="257073"/>
                </a:lnTo>
                <a:lnTo>
                  <a:pt x="420230" y="225209"/>
                </a:lnTo>
                <a:lnTo>
                  <a:pt x="384098" y="198755"/>
                </a:lnTo>
                <a:lnTo>
                  <a:pt x="343674" y="179489"/>
                </a:lnTo>
                <a:lnTo>
                  <a:pt x="301459" y="168313"/>
                </a:lnTo>
                <a:lnTo>
                  <a:pt x="258445" y="164960"/>
                </a:lnTo>
                <a:lnTo>
                  <a:pt x="248335" y="165963"/>
                </a:lnTo>
                <a:lnTo>
                  <a:pt x="196138" y="0"/>
                </a:lnTo>
                <a:lnTo>
                  <a:pt x="43865" y="47891"/>
                </a:lnTo>
                <a:lnTo>
                  <a:pt x="99110" y="223532"/>
                </a:lnTo>
                <a:lnTo>
                  <a:pt x="97802" y="224434"/>
                </a:lnTo>
                <a:lnTo>
                  <a:pt x="65379" y="256171"/>
                </a:lnTo>
                <a:lnTo>
                  <a:pt x="38023" y="294132"/>
                </a:lnTo>
                <a:lnTo>
                  <a:pt x="17551" y="336194"/>
                </a:lnTo>
                <a:lnTo>
                  <a:pt x="4965" y="379768"/>
                </a:lnTo>
                <a:lnTo>
                  <a:pt x="0" y="423849"/>
                </a:lnTo>
                <a:lnTo>
                  <a:pt x="2463" y="467474"/>
                </a:lnTo>
                <a:lnTo>
                  <a:pt x="12103" y="509638"/>
                </a:lnTo>
                <a:lnTo>
                  <a:pt x="28702" y="549363"/>
                </a:lnTo>
                <a:lnTo>
                  <a:pt x="52044" y="585660"/>
                </a:lnTo>
                <a:lnTo>
                  <a:pt x="81889" y="617537"/>
                </a:lnTo>
                <a:lnTo>
                  <a:pt x="118033" y="644017"/>
                </a:lnTo>
                <a:lnTo>
                  <a:pt x="158483" y="663295"/>
                </a:lnTo>
                <a:lnTo>
                  <a:pt x="200723" y="674471"/>
                </a:lnTo>
                <a:lnTo>
                  <a:pt x="243763" y="677824"/>
                </a:lnTo>
                <a:lnTo>
                  <a:pt x="286626" y="673620"/>
                </a:lnTo>
                <a:lnTo>
                  <a:pt x="328333" y="662127"/>
                </a:lnTo>
                <a:lnTo>
                  <a:pt x="367919" y="643623"/>
                </a:lnTo>
                <a:lnTo>
                  <a:pt x="404393" y="618350"/>
                </a:lnTo>
                <a:lnTo>
                  <a:pt x="436778" y="586613"/>
                </a:lnTo>
                <a:lnTo>
                  <a:pt x="464108" y="548640"/>
                </a:lnTo>
                <a:lnTo>
                  <a:pt x="484568" y="506577"/>
                </a:lnTo>
                <a:lnTo>
                  <a:pt x="497154" y="463003"/>
                </a:lnTo>
                <a:lnTo>
                  <a:pt x="502119" y="418909"/>
                </a:lnTo>
                <a:close/>
              </a:path>
            </a:pathLst>
          </a:custGeom>
          <a:solidFill>
            <a:srgbClr val="FFC001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9" name="bg object 19"/>
          <p:cNvSpPr/>
          <p:nvPr/>
        </p:nvSpPr>
        <p:spPr>
          <a:xfrm>
            <a:off x="4095496" y="2329903"/>
            <a:ext cx="1176020" cy="828675"/>
          </a:xfrm>
          <a:custGeom>
            <a:avLst/>
            <a:gdLst/>
            <a:ahLst/>
            <a:cxnLst/>
            <a:rect l="l" t="t" r="r" b="b"/>
            <a:pathLst>
              <a:path w="1176020" h="828675">
                <a:moveTo>
                  <a:pt x="1175943" y="395058"/>
                </a:moveTo>
                <a:lnTo>
                  <a:pt x="1173111" y="349719"/>
                </a:lnTo>
                <a:lnTo>
                  <a:pt x="1165453" y="305257"/>
                </a:lnTo>
                <a:lnTo>
                  <a:pt x="1153071" y="262089"/>
                </a:lnTo>
                <a:lnTo>
                  <a:pt x="1136053" y="220662"/>
                </a:lnTo>
                <a:lnTo>
                  <a:pt x="1114501" y="181381"/>
                </a:lnTo>
                <a:lnTo>
                  <a:pt x="1088517" y="144678"/>
                </a:lnTo>
                <a:lnTo>
                  <a:pt x="1058176" y="110972"/>
                </a:lnTo>
                <a:lnTo>
                  <a:pt x="1023607" y="80695"/>
                </a:lnTo>
                <a:lnTo>
                  <a:pt x="984885" y="54267"/>
                </a:lnTo>
                <a:lnTo>
                  <a:pt x="943254" y="32689"/>
                </a:lnTo>
                <a:lnTo>
                  <a:pt x="900214" y="16598"/>
                </a:lnTo>
                <a:lnTo>
                  <a:pt x="856170" y="5854"/>
                </a:lnTo>
                <a:lnTo>
                  <a:pt x="811542" y="368"/>
                </a:lnTo>
                <a:lnTo>
                  <a:pt x="766749" y="0"/>
                </a:lnTo>
                <a:lnTo>
                  <a:pt x="722210" y="4660"/>
                </a:lnTo>
                <a:lnTo>
                  <a:pt x="678345" y="14211"/>
                </a:lnTo>
                <a:lnTo>
                  <a:pt x="635584" y="28536"/>
                </a:lnTo>
                <a:lnTo>
                  <a:pt x="594321" y="47536"/>
                </a:lnTo>
                <a:lnTo>
                  <a:pt x="555002" y="71081"/>
                </a:lnTo>
                <a:lnTo>
                  <a:pt x="518033" y="99060"/>
                </a:lnTo>
                <a:lnTo>
                  <a:pt x="483831" y="131368"/>
                </a:lnTo>
                <a:lnTo>
                  <a:pt x="452831" y="167868"/>
                </a:lnTo>
                <a:lnTo>
                  <a:pt x="425450" y="208445"/>
                </a:lnTo>
                <a:lnTo>
                  <a:pt x="402666" y="251802"/>
                </a:lnTo>
                <a:lnTo>
                  <a:pt x="385203" y="296405"/>
                </a:lnTo>
                <a:lnTo>
                  <a:pt x="382054" y="308063"/>
                </a:lnTo>
                <a:lnTo>
                  <a:pt x="3937" y="300139"/>
                </a:lnTo>
                <a:lnTo>
                  <a:pt x="0" y="484416"/>
                </a:lnTo>
                <a:lnTo>
                  <a:pt x="368871" y="492150"/>
                </a:lnTo>
                <a:lnTo>
                  <a:pt x="374230" y="523252"/>
                </a:lnTo>
                <a:lnTo>
                  <a:pt x="386626" y="566420"/>
                </a:lnTo>
                <a:lnTo>
                  <a:pt x="403644" y="607847"/>
                </a:lnTo>
                <a:lnTo>
                  <a:pt x="425208" y="647128"/>
                </a:lnTo>
                <a:lnTo>
                  <a:pt x="451205" y="683831"/>
                </a:lnTo>
                <a:lnTo>
                  <a:pt x="481545" y="717537"/>
                </a:lnTo>
                <a:lnTo>
                  <a:pt x="516128" y="747814"/>
                </a:lnTo>
                <a:lnTo>
                  <a:pt x="554863" y="774230"/>
                </a:lnTo>
                <a:lnTo>
                  <a:pt x="596455" y="795820"/>
                </a:lnTo>
                <a:lnTo>
                  <a:pt x="639483" y="811911"/>
                </a:lnTo>
                <a:lnTo>
                  <a:pt x="683514" y="822655"/>
                </a:lnTo>
                <a:lnTo>
                  <a:pt x="728141" y="828141"/>
                </a:lnTo>
                <a:lnTo>
                  <a:pt x="772934" y="828509"/>
                </a:lnTo>
                <a:lnTo>
                  <a:pt x="817473" y="823849"/>
                </a:lnTo>
                <a:lnTo>
                  <a:pt x="861339" y="814311"/>
                </a:lnTo>
                <a:lnTo>
                  <a:pt x="904113" y="799973"/>
                </a:lnTo>
                <a:lnTo>
                  <a:pt x="945375" y="780973"/>
                </a:lnTo>
                <a:lnTo>
                  <a:pt x="984707" y="757428"/>
                </a:lnTo>
                <a:lnTo>
                  <a:pt x="1021689" y="729449"/>
                </a:lnTo>
                <a:lnTo>
                  <a:pt x="1055890" y="697141"/>
                </a:lnTo>
                <a:lnTo>
                  <a:pt x="1086904" y="660641"/>
                </a:lnTo>
                <a:lnTo>
                  <a:pt x="1114298" y="620052"/>
                </a:lnTo>
                <a:lnTo>
                  <a:pt x="1137043" y="576707"/>
                </a:lnTo>
                <a:lnTo>
                  <a:pt x="1154493" y="532104"/>
                </a:lnTo>
                <a:lnTo>
                  <a:pt x="1166723" y="486676"/>
                </a:lnTo>
                <a:lnTo>
                  <a:pt x="1173848" y="440855"/>
                </a:lnTo>
                <a:lnTo>
                  <a:pt x="1175943" y="395058"/>
                </a:lnTo>
                <a:close/>
              </a:path>
            </a:pathLst>
          </a:custGeom>
          <a:solidFill>
            <a:srgbClr val="FFC001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0" name="bg object 20"/>
          <p:cNvSpPr/>
          <p:nvPr/>
        </p:nvSpPr>
        <p:spPr>
          <a:xfrm>
            <a:off x="0" y="0"/>
            <a:ext cx="4495165" cy="3256915"/>
          </a:xfrm>
          <a:custGeom>
            <a:avLst/>
            <a:gdLst/>
            <a:ahLst/>
            <a:cxnLst/>
            <a:rect l="l" t="t" r="r" b="b"/>
            <a:pathLst>
              <a:path w="4495165" h="3256915">
                <a:moveTo>
                  <a:pt x="4494911" y="0"/>
                </a:moveTo>
                <a:lnTo>
                  <a:pt x="3436074" y="0"/>
                </a:lnTo>
                <a:lnTo>
                  <a:pt x="3191154" y="0"/>
                </a:lnTo>
                <a:lnTo>
                  <a:pt x="2786850" y="0"/>
                </a:lnTo>
                <a:lnTo>
                  <a:pt x="2534310" y="173558"/>
                </a:lnTo>
                <a:lnTo>
                  <a:pt x="2501620" y="136601"/>
                </a:lnTo>
                <a:lnTo>
                  <a:pt x="2470581" y="103517"/>
                </a:lnTo>
                <a:lnTo>
                  <a:pt x="2438717" y="71348"/>
                </a:lnTo>
                <a:lnTo>
                  <a:pt x="2406040" y="40093"/>
                </a:lnTo>
                <a:lnTo>
                  <a:pt x="2372563" y="9791"/>
                </a:lnTo>
                <a:lnTo>
                  <a:pt x="2361158" y="0"/>
                </a:lnTo>
                <a:lnTo>
                  <a:pt x="297891" y="0"/>
                </a:lnTo>
                <a:lnTo>
                  <a:pt x="256616" y="37338"/>
                </a:lnTo>
                <a:lnTo>
                  <a:pt x="224282" y="68580"/>
                </a:lnTo>
                <a:lnTo>
                  <a:pt x="192811" y="100723"/>
                </a:lnTo>
                <a:lnTo>
                  <a:pt x="162204" y="133743"/>
                </a:lnTo>
                <a:lnTo>
                  <a:pt x="132486" y="167614"/>
                </a:lnTo>
                <a:lnTo>
                  <a:pt x="103682" y="202311"/>
                </a:lnTo>
                <a:lnTo>
                  <a:pt x="75793" y="237832"/>
                </a:lnTo>
                <a:lnTo>
                  <a:pt x="48844" y="274142"/>
                </a:lnTo>
                <a:lnTo>
                  <a:pt x="22860" y="311226"/>
                </a:lnTo>
                <a:lnTo>
                  <a:pt x="0" y="345808"/>
                </a:lnTo>
                <a:lnTo>
                  <a:pt x="0" y="2215032"/>
                </a:lnTo>
                <a:lnTo>
                  <a:pt x="33693" y="2265934"/>
                </a:lnTo>
                <a:lnTo>
                  <a:pt x="60248" y="2303246"/>
                </a:lnTo>
                <a:lnTo>
                  <a:pt x="87744" y="2339759"/>
                </a:lnTo>
                <a:lnTo>
                  <a:pt x="116154" y="2375420"/>
                </a:lnTo>
                <a:lnTo>
                  <a:pt x="145453" y="2410244"/>
                </a:lnTo>
                <a:lnTo>
                  <a:pt x="175628" y="2444204"/>
                </a:lnTo>
                <a:lnTo>
                  <a:pt x="206667" y="2477274"/>
                </a:lnTo>
                <a:lnTo>
                  <a:pt x="238531" y="2509443"/>
                </a:lnTo>
                <a:lnTo>
                  <a:pt x="271208" y="2540698"/>
                </a:lnTo>
                <a:lnTo>
                  <a:pt x="304685" y="2571013"/>
                </a:lnTo>
                <a:lnTo>
                  <a:pt x="338937" y="2600363"/>
                </a:lnTo>
                <a:lnTo>
                  <a:pt x="373926" y="2628747"/>
                </a:lnTo>
                <a:lnTo>
                  <a:pt x="409663" y="2656128"/>
                </a:lnTo>
                <a:lnTo>
                  <a:pt x="446100" y="2682506"/>
                </a:lnTo>
                <a:lnTo>
                  <a:pt x="483235" y="2707856"/>
                </a:lnTo>
                <a:lnTo>
                  <a:pt x="521030" y="2732151"/>
                </a:lnTo>
                <a:lnTo>
                  <a:pt x="559485" y="2755392"/>
                </a:lnTo>
                <a:lnTo>
                  <a:pt x="598563" y="2777540"/>
                </a:lnTo>
                <a:lnTo>
                  <a:pt x="638263" y="2798584"/>
                </a:lnTo>
                <a:lnTo>
                  <a:pt x="678535" y="2818523"/>
                </a:lnTo>
                <a:lnTo>
                  <a:pt x="719378" y="2837307"/>
                </a:lnTo>
                <a:lnTo>
                  <a:pt x="760780" y="2854947"/>
                </a:lnTo>
                <a:lnTo>
                  <a:pt x="802703" y="2871419"/>
                </a:lnTo>
                <a:lnTo>
                  <a:pt x="845121" y="2886684"/>
                </a:lnTo>
                <a:lnTo>
                  <a:pt x="888034" y="2900756"/>
                </a:lnTo>
                <a:lnTo>
                  <a:pt x="931418" y="2913596"/>
                </a:lnTo>
                <a:lnTo>
                  <a:pt x="975245" y="2925178"/>
                </a:lnTo>
                <a:lnTo>
                  <a:pt x="1019492" y="2935516"/>
                </a:lnTo>
                <a:lnTo>
                  <a:pt x="1064145" y="2944558"/>
                </a:lnTo>
                <a:lnTo>
                  <a:pt x="1109179" y="2952305"/>
                </a:lnTo>
                <a:lnTo>
                  <a:pt x="1154569" y="2958731"/>
                </a:lnTo>
                <a:lnTo>
                  <a:pt x="1200315" y="2963824"/>
                </a:lnTo>
                <a:lnTo>
                  <a:pt x="1246378" y="2967571"/>
                </a:lnTo>
                <a:lnTo>
                  <a:pt x="1292745" y="2969933"/>
                </a:lnTo>
                <a:lnTo>
                  <a:pt x="1339392" y="2970911"/>
                </a:lnTo>
                <a:lnTo>
                  <a:pt x="1386293" y="2970479"/>
                </a:lnTo>
                <a:lnTo>
                  <a:pt x="1433449" y="2968625"/>
                </a:lnTo>
                <a:lnTo>
                  <a:pt x="1480820" y="2965323"/>
                </a:lnTo>
                <a:lnTo>
                  <a:pt x="1528064" y="2960598"/>
                </a:lnTo>
                <a:lnTo>
                  <a:pt x="1574838" y="2954490"/>
                </a:lnTo>
                <a:lnTo>
                  <a:pt x="1621155" y="2947009"/>
                </a:lnTo>
                <a:lnTo>
                  <a:pt x="1666963" y="2938183"/>
                </a:lnTo>
                <a:lnTo>
                  <a:pt x="1712264" y="2928035"/>
                </a:lnTo>
                <a:lnTo>
                  <a:pt x="1757032" y="2916593"/>
                </a:lnTo>
                <a:lnTo>
                  <a:pt x="1801266" y="2903867"/>
                </a:lnTo>
                <a:lnTo>
                  <a:pt x="1844929" y="2889872"/>
                </a:lnTo>
                <a:lnTo>
                  <a:pt x="1888007" y="2874657"/>
                </a:lnTo>
                <a:lnTo>
                  <a:pt x="1930488" y="2858211"/>
                </a:lnTo>
                <a:lnTo>
                  <a:pt x="1972360" y="2840571"/>
                </a:lnTo>
                <a:lnTo>
                  <a:pt x="2013610" y="2821762"/>
                </a:lnTo>
                <a:lnTo>
                  <a:pt x="2054199" y="2801797"/>
                </a:lnTo>
                <a:lnTo>
                  <a:pt x="2094128" y="2780703"/>
                </a:lnTo>
                <a:lnTo>
                  <a:pt x="2133371" y="2758503"/>
                </a:lnTo>
                <a:lnTo>
                  <a:pt x="2171916" y="2735211"/>
                </a:lnTo>
                <a:lnTo>
                  <a:pt x="2209736" y="2710853"/>
                </a:lnTo>
                <a:lnTo>
                  <a:pt x="2246833" y="2685440"/>
                </a:lnTo>
                <a:lnTo>
                  <a:pt x="2283168" y="2659011"/>
                </a:lnTo>
                <a:lnTo>
                  <a:pt x="2318740" y="2631567"/>
                </a:lnTo>
                <a:lnTo>
                  <a:pt x="2353526" y="2603157"/>
                </a:lnTo>
                <a:lnTo>
                  <a:pt x="2387511" y="2573769"/>
                </a:lnTo>
                <a:lnTo>
                  <a:pt x="2420683" y="2543454"/>
                </a:lnTo>
                <a:lnTo>
                  <a:pt x="2453005" y="2512212"/>
                </a:lnTo>
                <a:lnTo>
                  <a:pt x="2484475" y="2480068"/>
                </a:lnTo>
                <a:lnTo>
                  <a:pt x="2515082" y="2447048"/>
                </a:lnTo>
                <a:lnTo>
                  <a:pt x="2544788" y="2413177"/>
                </a:lnTo>
                <a:lnTo>
                  <a:pt x="2567267" y="2386114"/>
                </a:lnTo>
                <a:lnTo>
                  <a:pt x="2847797" y="2596273"/>
                </a:lnTo>
                <a:lnTo>
                  <a:pt x="2838526" y="2635351"/>
                </a:lnTo>
                <a:lnTo>
                  <a:pt x="2831681" y="2683014"/>
                </a:lnTo>
                <a:lnTo>
                  <a:pt x="2829128" y="2731871"/>
                </a:lnTo>
                <a:lnTo>
                  <a:pt x="2831084" y="2781681"/>
                </a:lnTo>
                <a:lnTo>
                  <a:pt x="2837548" y="2831122"/>
                </a:lnTo>
                <a:lnTo>
                  <a:pt x="2848279" y="2878861"/>
                </a:lnTo>
                <a:lnTo>
                  <a:pt x="2863062" y="2924695"/>
                </a:lnTo>
                <a:lnTo>
                  <a:pt x="2881668" y="2968421"/>
                </a:lnTo>
                <a:lnTo>
                  <a:pt x="2903867" y="3009849"/>
                </a:lnTo>
                <a:lnTo>
                  <a:pt x="2929432" y="3048774"/>
                </a:lnTo>
                <a:lnTo>
                  <a:pt x="2958134" y="3085007"/>
                </a:lnTo>
                <a:lnTo>
                  <a:pt x="2989757" y="3118345"/>
                </a:lnTo>
                <a:lnTo>
                  <a:pt x="3024073" y="3148571"/>
                </a:lnTo>
                <a:lnTo>
                  <a:pt x="3060852" y="3175520"/>
                </a:lnTo>
                <a:lnTo>
                  <a:pt x="3099866" y="3198965"/>
                </a:lnTo>
                <a:lnTo>
                  <a:pt x="3140913" y="3218726"/>
                </a:lnTo>
                <a:lnTo>
                  <a:pt x="3183737" y="3234588"/>
                </a:lnTo>
                <a:lnTo>
                  <a:pt x="3228124" y="3246361"/>
                </a:lnTo>
                <a:lnTo>
                  <a:pt x="3273844" y="3253841"/>
                </a:lnTo>
                <a:lnTo>
                  <a:pt x="3320681" y="3256838"/>
                </a:lnTo>
                <a:lnTo>
                  <a:pt x="3368421" y="3255137"/>
                </a:lnTo>
                <a:lnTo>
                  <a:pt x="3415766" y="3248749"/>
                </a:lnTo>
                <a:lnTo>
                  <a:pt x="3461435" y="3237903"/>
                </a:lnTo>
                <a:lnTo>
                  <a:pt x="3505263" y="3222815"/>
                </a:lnTo>
                <a:lnTo>
                  <a:pt x="3547046" y="3203727"/>
                </a:lnTo>
                <a:lnTo>
                  <a:pt x="3586594" y="3180880"/>
                </a:lnTo>
                <a:lnTo>
                  <a:pt x="3623716" y="3154502"/>
                </a:lnTo>
                <a:lnTo>
                  <a:pt x="3658222" y="3124822"/>
                </a:lnTo>
                <a:lnTo>
                  <a:pt x="3689947" y="3092081"/>
                </a:lnTo>
                <a:lnTo>
                  <a:pt x="3718674" y="3056496"/>
                </a:lnTo>
                <a:lnTo>
                  <a:pt x="3744226" y="3018332"/>
                </a:lnTo>
                <a:lnTo>
                  <a:pt x="3766413" y="2977794"/>
                </a:lnTo>
                <a:lnTo>
                  <a:pt x="3785057" y="2935122"/>
                </a:lnTo>
                <a:lnTo>
                  <a:pt x="3799954" y="2890558"/>
                </a:lnTo>
                <a:lnTo>
                  <a:pt x="3810927" y="2844330"/>
                </a:lnTo>
                <a:lnTo>
                  <a:pt x="3817772" y="2796667"/>
                </a:lnTo>
                <a:lnTo>
                  <a:pt x="3820325" y="2747810"/>
                </a:lnTo>
                <a:lnTo>
                  <a:pt x="3818382" y="2697988"/>
                </a:lnTo>
                <a:lnTo>
                  <a:pt x="3811905" y="2648534"/>
                </a:lnTo>
                <a:lnTo>
                  <a:pt x="3801173" y="2600782"/>
                </a:lnTo>
                <a:lnTo>
                  <a:pt x="3786390" y="2554948"/>
                </a:lnTo>
                <a:lnTo>
                  <a:pt x="3767798" y="2511209"/>
                </a:lnTo>
                <a:lnTo>
                  <a:pt x="3745611" y="2469769"/>
                </a:lnTo>
                <a:lnTo>
                  <a:pt x="3720058" y="2430843"/>
                </a:lnTo>
                <a:lnTo>
                  <a:pt x="3691356" y="2394610"/>
                </a:lnTo>
                <a:lnTo>
                  <a:pt x="3659746" y="2361273"/>
                </a:lnTo>
                <a:lnTo>
                  <a:pt x="3625431" y="2331047"/>
                </a:lnTo>
                <a:lnTo>
                  <a:pt x="3588651" y="2304097"/>
                </a:lnTo>
                <a:lnTo>
                  <a:pt x="3549637" y="2280653"/>
                </a:lnTo>
                <a:lnTo>
                  <a:pt x="3508603" y="2260892"/>
                </a:lnTo>
                <a:lnTo>
                  <a:pt x="3465779" y="2245029"/>
                </a:lnTo>
                <a:lnTo>
                  <a:pt x="3421380" y="2233244"/>
                </a:lnTo>
                <a:lnTo>
                  <a:pt x="3375634" y="2225751"/>
                </a:lnTo>
                <a:lnTo>
                  <a:pt x="3328784" y="2222741"/>
                </a:lnTo>
                <a:lnTo>
                  <a:pt x="3281045" y="2224405"/>
                </a:lnTo>
                <a:lnTo>
                  <a:pt x="3233686" y="2230818"/>
                </a:lnTo>
                <a:lnTo>
                  <a:pt x="3188017" y="2241689"/>
                </a:lnTo>
                <a:lnTo>
                  <a:pt x="3144189" y="2256802"/>
                </a:lnTo>
                <a:lnTo>
                  <a:pt x="3102406" y="2275890"/>
                </a:lnTo>
                <a:lnTo>
                  <a:pt x="3062859" y="2298763"/>
                </a:lnTo>
                <a:lnTo>
                  <a:pt x="3025737" y="2325154"/>
                </a:lnTo>
                <a:lnTo>
                  <a:pt x="3021533" y="2328773"/>
                </a:lnTo>
                <a:lnTo>
                  <a:pt x="2744597" y="2121408"/>
                </a:lnTo>
                <a:lnTo>
                  <a:pt x="2743695" y="2122601"/>
                </a:lnTo>
                <a:lnTo>
                  <a:pt x="2748457" y="2113965"/>
                </a:lnTo>
                <a:lnTo>
                  <a:pt x="2769400" y="2073363"/>
                </a:lnTo>
                <a:lnTo>
                  <a:pt x="2789288" y="2032101"/>
                </a:lnTo>
                <a:lnTo>
                  <a:pt x="2808097" y="1990229"/>
                </a:lnTo>
                <a:lnTo>
                  <a:pt x="2825813" y="1947748"/>
                </a:lnTo>
                <a:lnTo>
                  <a:pt x="2842412" y="1904682"/>
                </a:lnTo>
                <a:lnTo>
                  <a:pt x="2857893" y="1861070"/>
                </a:lnTo>
                <a:lnTo>
                  <a:pt x="2872219" y="1816912"/>
                </a:lnTo>
                <a:lnTo>
                  <a:pt x="2885389" y="1772246"/>
                </a:lnTo>
                <a:lnTo>
                  <a:pt x="2897378" y="1727085"/>
                </a:lnTo>
                <a:lnTo>
                  <a:pt x="2908160" y="1681454"/>
                </a:lnTo>
                <a:lnTo>
                  <a:pt x="2917736" y="1635366"/>
                </a:lnTo>
                <a:lnTo>
                  <a:pt x="2926092" y="1588846"/>
                </a:lnTo>
                <a:lnTo>
                  <a:pt x="2933179" y="1541919"/>
                </a:lnTo>
                <a:lnTo>
                  <a:pt x="2939021" y="1494599"/>
                </a:lnTo>
                <a:lnTo>
                  <a:pt x="2943568" y="1446923"/>
                </a:lnTo>
                <a:lnTo>
                  <a:pt x="2946819" y="1398892"/>
                </a:lnTo>
                <a:lnTo>
                  <a:pt x="2948749" y="1350543"/>
                </a:lnTo>
                <a:lnTo>
                  <a:pt x="2949346" y="1301877"/>
                </a:lnTo>
                <a:lnTo>
                  <a:pt x="2948597" y="1252943"/>
                </a:lnTo>
                <a:lnTo>
                  <a:pt x="2946476" y="1203744"/>
                </a:lnTo>
                <a:lnTo>
                  <a:pt x="2942971" y="1154303"/>
                </a:lnTo>
                <a:lnTo>
                  <a:pt x="2938094" y="1104976"/>
                </a:lnTo>
                <a:lnTo>
                  <a:pt x="2931896" y="1056119"/>
                </a:lnTo>
                <a:lnTo>
                  <a:pt x="2924391" y="1007757"/>
                </a:lnTo>
                <a:lnTo>
                  <a:pt x="2915602" y="959891"/>
                </a:lnTo>
                <a:lnTo>
                  <a:pt x="2905544" y="912545"/>
                </a:lnTo>
                <a:lnTo>
                  <a:pt x="2894253" y="865746"/>
                </a:lnTo>
                <a:lnTo>
                  <a:pt x="2881731" y="819505"/>
                </a:lnTo>
                <a:lnTo>
                  <a:pt x="2868003" y="773849"/>
                </a:lnTo>
                <a:lnTo>
                  <a:pt x="2853105" y="728776"/>
                </a:lnTo>
                <a:lnTo>
                  <a:pt x="2837040" y="684326"/>
                </a:lnTo>
                <a:lnTo>
                  <a:pt x="2819831" y="640511"/>
                </a:lnTo>
                <a:lnTo>
                  <a:pt x="2801505" y="597344"/>
                </a:lnTo>
                <a:lnTo>
                  <a:pt x="2782074" y="554837"/>
                </a:lnTo>
                <a:lnTo>
                  <a:pt x="2761564" y="513029"/>
                </a:lnTo>
                <a:lnTo>
                  <a:pt x="2742552" y="476808"/>
                </a:lnTo>
                <a:lnTo>
                  <a:pt x="3279660" y="107530"/>
                </a:lnTo>
                <a:lnTo>
                  <a:pt x="3325291" y="151345"/>
                </a:lnTo>
                <a:lnTo>
                  <a:pt x="3359747" y="180060"/>
                </a:lnTo>
                <a:lnTo>
                  <a:pt x="3395662" y="206806"/>
                </a:lnTo>
                <a:lnTo>
                  <a:pt x="3432949" y="231508"/>
                </a:lnTo>
                <a:lnTo>
                  <a:pt x="3471519" y="254088"/>
                </a:lnTo>
                <a:lnTo>
                  <a:pt x="3511308" y="274472"/>
                </a:lnTo>
                <a:lnTo>
                  <a:pt x="3552228" y="292595"/>
                </a:lnTo>
                <a:lnTo>
                  <a:pt x="3594189" y="308394"/>
                </a:lnTo>
                <a:lnTo>
                  <a:pt x="3637127" y="321767"/>
                </a:lnTo>
                <a:lnTo>
                  <a:pt x="3680942" y="332676"/>
                </a:lnTo>
                <a:lnTo>
                  <a:pt x="3725557" y="341020"/>
                </a:lnTo>
                <a:lnTo>
                  <a:pt x="3770909" y="346748"/>
                </a:lnTo>
                <a:lnTo>
                  <a:pt x="3816896" y="349783"/>
                </a:lnTo>
                <a:lnTo>
                  <a:pt x="3863429" y="350050"/>
                </a:lnTo>
                <a:lnTo>
                  <a:pt x="3910457" y="347472"/>
                </a:lnTo>
                <a:lnTo>
                  <a:pt x="3957231" y="342087"/>
                </a:lnTo>
                <a:lnTo>
                  <a:pt x="4003065" y="333984"/>
                </a:lnTo>
                <a:lnTo>
                  <a:pt x="4047871" y="323253"/>
                </a:lnTo>
                <a:lnTo>
                  <a:pt x="4091597" y="309956"/>
                </a:lnTo>
                <a:lnTo>
                  <a:pt x="4134167" y="294208"/>
                </a:lnTo>
                <a:lnTo>
                  <a:pt x="4175518" y="276085"/>
                </a:lnTo>
                <a:lnTo>
                  <a:pt x="4215587" y="255651"/>
                </a:lnTo>
                <a:lnTo>
                  <a:pt x="4254284" y="233019"/>
                </a:lnTo>
                <a:lnTo>
                  <a:pt x="4291571" y="208267"/>
                </a:lnTo>
                <a:lnTo>
                  <a:pt x="4327347" y="181457"/>
                </a:lnTo>
                <a:lnTo>
                  <a:pt x="4361561" y="152704"/>
                </a:lnTo>
                <a:lnTo>
                  <a:pt x="4394149" y="122072"/>
                </a:lnTo>
                <a:lnTo>
                  <a:pt x="4425035" y="89662"/>
                </a:lnTo>
                <a:lnTo>
                  <a:pt x="4454156" y="55537"/>
                </a:lnTo>
                <a:lnTo>
                  <a:pt x="4481436" y="19799"/>
                </a:lnTo>
                <a:lnTo>
                  <a:pt x="4494911" y="0"/>
                </a:lnTo>
                <a:close/>
              </a:path>
            </a:pathLst>
          </a:custGeom>
          <a:solidFill>
            <a:srgbClr val="A0076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000" b="1" i="0">
                <a:solidFill>
                  <a:srgbClr val="FFC000"/>
                </a:solidFill>
                <a:latin typeface="Trebuchet MS"/>
                <a:cs typeface="Trebuchet MS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/Relationships>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975485" y="424637"/>
            <a:ext cx="2433954" cy="6350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000" b="1" i="0">
                <a:solidFill>
                  <a:srgbClr val="FFC000"/>
                </a:solidFill>
                <a:latin typeface="Trebuchet MS"/>
                <a:cs typeface="Trebuchet MS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2046858" y="2050161"/>
            <a:ext cx="8742680" cy="311657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hyperlink" Target="http://www.share-netbangladesh.org/" TargetMode="External"/></Relationships>
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Relationship Id="rId3" Type="http://schemas.openxmlformats.org/officeDocument/2006/relationships/hyperlink" Target="http://www.share-netbangladesh.org/" TargetMode="External"/></Relationships>
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
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
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Relationship Id="rId3" Type="http://schemas.openxmlformats.org/officeDocument/2006/relationships/image" Target="../media/image7.png"/><Relationship Id="rId4" Type="http://schemas.openxmlformats.org/officeDocument/2006/relationships/hyperlink" Target="http://www.share-netbangladesh.org/" TargetMode="External"/></Relationships>
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Relationship Id="rId3" Type="http://schemas.openxmlformats.org/officeDocument/2006/relationships/hyperlink" Target="http://www.share-netbangladesh.org/" TargetMode="External"/></Relationships>
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Relationship Id="rId3" Type="http://schemas.openxmlformats.org/officeDocument/2006/relationships/hyperlink" Target="http://www.share-netbangladesh.org/" TargetMode="External"/></Relationships>
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Relationship Id="rId3" Type="http://schemas.openxmlformats.org/officeDocument/2006/relationships/hyperlink" Target="http://www.share-netbangladesh.org/" TargetMode="External"/></Relationships>
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Relationship Id="rId3" Type="http://schemas.openxmlformats.org/officeDocument/2006/relationships/hyperlink" Target="http://www.share-netinternational.org/" TargetMode="External"/></Relationships>
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Relationship Id="rId3" Type="http://schemas.openxmlformats.org/officeDocument/2006/relationships/hyperlink" Target="http://www.share-netbangladesh.org/" TargetMode="External"/></Relationships>
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Relationship Id="rId3" Type="http://schemas.openxmlformats.org/officeDocument/2006/relationships/hyperlink" Target="http://www.share-netbangladesh.org/" TargetMode="External"/></Relationships>
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Relationship Id="rId3" Type="http://schemas.openxmlformats.org/officeDocument/2006/relationships/hyperlink" Target="http://www.share-netbangladesh.org/" TargetMode="External"/></Relationships>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282184" y="2694432"/>
            <a:ext cx="640080" cy="640080"/>
          </a:xfrm>
          <a:custGeom>
            <a:avLst/>
            <a:gdLst/>
            <a:ahLst/>
            <a:cxnLst/>
            <a:rect l="l" t="t" r="r" b="b"/>
            <a:pathLst>
              <a:path w="640079" h="640079">
                <a:moveTo>
                  <a:pt x="320039" y="0"/>
                </a:moveTo>
                <a:lnTo>
                  <a:pt x="272739" y="3469"/>
                </a:lnTo>
                <a:lnTo>
                  <a:pt x="227596" y="13547"/>
                </a:lnTo>
                <a:lnTo>
                  <a:pt x="185105" y="29740"/>
                </a:lnTo>
                <a:lnTo>
                  <a:pt x="145761" y="51552"/>
                </a:lnTo>
                <a:lnTo>
                  <a:pt x="110057" y="78490"/>
                </a:lnTo>
                <a:lnTo>
                  <a:pt x="78490" y="110057"/>
                </a:lnTo>
                <a:lnTo>
                  <a:pt x="51552" y="145761"/>
                </a:lnTo>
                <a:lnTo>
                  <a:pt x="29740" y="185105"/>
                </a:lnTo>
                <a:lnTo>
                  <a:pt x="13547" y="227596"/>
                </a:lnTo>
                <a:lnTo>
                  <a:pt x="3469" y="272739"/>
                </a:lnTo>
                <a:lnTo>
                  <a:pt x="0" y="320039"/>
                </a:lnTo>
                <a:lnTo>
                  <a:pt x="3469" y="367340"/>
                </a:lnTo>
                <a:lnTo>
                  <a:pt x="13547" y="412483"/>
                </a:lnTo>
                <a:lnTo>
                  <a:pt x="29740" y="454974"/>
                </a:lnTo>
                <a:lnTo>
                  <a:pt x="51552" y="494318"/>
                </a:lnTo>
                <a:lnTo>
                  <a:pt x="78490" y="530022"/>
                </a:lnTo>
                <a:lnTo>
                  <a:pt x="110057" y="561589"/>
                </a:lnTo>
                <a:lnTo>
                  <a:pt x="145761" y="588527"/>
                </a:lnTo>
                <a:lnTo>
                  <a:pt x="185105" y="610339"/>
                </a:lnTo>
                <a:lnTo>
                  <a:pt x="227596" y="626532"/>
                </a:lnTo>
                <a:lnTo>
                  <a:pt x="272739" y="636610"/>
                </a:lnTo>
                <a:lnTo>
                  <a:pt x="320039" y="640079"/>
                </a:lnTo>
                <a:lnTo>
                  <a:pt x="367340" y="636610"/>
                </a:lnTo>
                <a:lnTo>
                  <a:pt x="412483" y="626532"/>
                </a:lnTo>
                <a:lnTo>
                  <a:pt x="454974" y="610339"/>
                </a:lnTo>
                <a:lnTo>
                  <a:pt x="494318" y="588527"/>
                </a:lnTo>
                <a:lnTo>
                  <a:pt x="530022" y="561589"/>
                </a:lnTo>
                <a:lnTo>
                  <a:pt x="561589" y="530022"/>
                </a:lnTo>
                <a:lnTo>
                  <a:pt x="588527" y="494318"/>
                </a:lnTo>
                <a:lnTo>
                  <a:pt x="610339" y="454974"/>
                </a:lnTo>
                <a:lnTo>
                  <a:pt x="626532" y="412483"/>
                </a:lnTo>
                <a:lnTo>
                  <a:pt x="636610" y="367340"/>
                </a:lnTo>
                <a:lnTo>
                  <a:pt x="640079" y="320039"/>
                </a:lnTo>
                <a:lnTo>
                  <a:pt x="636610" y="272739"/>
                </a:lnTo>
                <a:lnTo>
                  <a:pt x="626532" y="227596"/>
                </a:lnTo>
                <a:lnTo>
                  <a:pt x="610339" y="185105"/>
                </a:lnTo>
                <a:lnTo>
                  <a:pt x="588527" y="145761"/>
                </a:lnTo>
                <a:lnTo>
                  <a:pt x="561589" y="110057"/>
                </a:lnTo>
                <a:lnTo>
                  <a:pt x="530022" y="78490"/>
                </a:lnTo>
                <a:lnTo>
                  <a:pt x="494318" y="51552"/>
                </a:lnTo>
                <a:lnTo>
                  <a:pt x="454974" y="29740"/>
                </a:lnTo>
                <a:lnTo>
                  <a:pt x="412483" y="13547"/>
                </a:lnTo>
                <a:lnTo>
                  <a:pt x="367340" y="3469"/>
                </a:lnTo>
                <a:lnTo>
                  <a:pt x="320039" y="0"/>
                </a:lnTo>
                <a:close/>
              </a:path>
            </a:pathLst>
          </a:custGeom>
          <a:solidFill>
            <a:srgbClr val="A0076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6424929" y="2422347"/>
            <a:ext cx="5092700" cy="1772285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669290" indent="-657225">
              <a:lnSpc>
                <a:spcPct val="100000"/>
              </a:lnSpc>
              <a:spcBef>
                <a:spcPts val="95"/>
              </a:spcBef>
            </a:pPr>
            <a:r>
              <a:rPr dirty="0" sz="2800" spc="-5" b="0">
                <a:solidFill>
                  <a:srgbClr val="000000"/>
                </a:solidFill>
                <a:latin typeface="Carlito"/>
                <a:cs typeface="Carlito"/>
              </a:rPr>
              <a:t>Access to SRHR information for</a:t>
            </a:r>
            <a:r>
              <a:rPr dirty="0" sz="2800" spc="20" b="0">
                <a:solidFill>
                  <a:srgbClr val="000000"/>
                </a:solidFill>
                <a:latin typeface="Carlito"/>
                <a:cs typeface="Carlito"/>
              </a:rPr>
              <a:t> </a:t>
            </a:r>
            <a:r>
              <a:rPr dirty="0" sz="2800" spc="-5" b="0">
                <a:solidFill>
                  <a:srgbClr val="000000"/>
                </a:solidFill>
                <a:latin typeface="Carlito"/>
                <a:cs typeface="Carlito"/>
              </a:rPr>
              <a:t>the</a:t>
            </a:r>
            <a:endParaRPr sz="2800">
              <a:latin typeface="Carlito"/>
              <a:cs typeface="Carlito"/>
            </a:endParaRPr>
          </a:p>
          <a:p>
            <a:pPr algn="r" marL="775970" marR="5080" indent="-106680">
              <a:lnSpc>
                <a:spcPct val="103000"/>
              </a:lnSpc>
              <a:spcBef>
                <a:spcPts val="10"/>
              </a:spcBef>
            </a:pPr>
            <a:r>
              <a:rPr dirty="0" sz="2800" spc="-5" b="0">
                <a:solidFill>
                  <a:srgbClr val="000000"/>
                </a:solidFill>
                <a:latin typeface="Carlito"/>
                <a:cs typeface="Carlito"/>
              </a:rPr>
              <a:t>Adolescents:</a:t>
            </a:r>
            <a:r>
              <a:rPr dirty="0" sz="2800" spc="15" b="0">
                <a:solidFill>
                  <a:srgbClr val="000000"/>
                </a:solidFill>
                <a:latin typeface="Carlito"/>
                <a:cs typeface="Carlito"/>
              </a:rPr>
              <a:t> </a:t>
            </a:r>
            <a:r>
              <a:rPr dirty="0" sz="2800" spc="-235">
                <a:solidFill>
                  <a:srgbClr val="000000"/>
                </a:solidFill>
              </a:rPr>
              <a:t>The </a:t>
            </a:r>
            <a:r>
              <a:rPr dirty="0" sz="2800" spc="-165">
                <a:solidFill>
                  <a:srgbClr val="000000"/>
                </a:solidFill>
              </a:rPr>
              <a:t>perspectives </a:t>
            </a:r>
            <a:r>
              <a:rPr dirty="0" sz="2800" spc="-100">
                <a:solidFill>
                  <a:srgbClr val="000000"/>
                </a:solidFill>
              </a:rPr>
              <a:t> </a:t>
            </a:r>
            <a:r>
              <a:rPr dirty="0" sz="2800" spc="-150">
                <a:solidFill>
                  <a:srgbClr val="000000"/>
                </a:solidFill>
              </a:rPr>
              <a:t>from </a:t>
            </a:r>
            <a:r>
              <a:rPr dirty="0" sz="2800" spc="-125">
                <a:solidFill>
                  <a:srgbClr val="000000"/>
                </a:solidFill>
              </a:rPr>
              <a:t>grassroot</a:t>
            </a:r>
            <a:r>
              <a:rPr dirty="0" sz="2800" spc="-285">
                <a:solidFill>
                  <a:srgbClr val="000000"/>
                </a:solidFill>
              </a:rPr>
              <a:t> </a:t>
            </a:r>
            <a:r>
              <a:rPr dirty="0" sz="2800" spc="-145">
                <a:solidFill>
                  <a:srgbClr val="000000"/>
                </a:solidFill>
              </a:rPr>
              <a:t>areas</a:t>
            </a:r>
            <a:r>
              <a:rPr dirty="0" sz="2800" spc="-200">
                <a:solidFill>
                  <a:srgbClr val="000000"/>
                </a:solidFill>
              </a:rPr>
              <a:t> </a:t>
            </a:r>
            <a:r>
              <a:rPr dirty="0" sz="2800" spc="-150">
                <a:solidFill>
                  <a:srgbClr val="000000"/>
                </a:solidFill>
              </a:rPr>
              <a:t>from </a:t>
            </a:r>
            <a:r>
              <a:rPr dirty="0" sz="2800" spc="-85">
                <a:solidFill>
                  <a:srgbClr val="000000"/>
                </a:solidFill>
              </a:rPr>
              <a:t> </a:t>
            </a:r>
            <a:r>
              <a:rPr dirty="0" sz="2800" spc="-130">
                <a:solidFill>
                  <a:srgbClr val="000000"/>
                </a:solidFill>
              </a:rPr>
              <a:t>Barisal </a:t>
            </a:r>
            <a:r>
              <a:rPr dirty="0" sz="2800" spc="-155">
                <a:solidFill>
                  <a:srgbClr val="000000"/>
                </a:solidFill>
              </a:rPr>
              <a:t>District </a:t>
            </a:r>
            <a:r>
              <a:rPr dirty="0" sz="2800" spc="-120">
                <a:solidFill>
                  <a:srgbClr val="000000"/>
                </a:solidFill>
              </a:rPr>
              <a:t>of</a:t>
            </a:r>
            <a:r>
              <a:rPr dirty="0" sz="2800" spc="-345">
                <a:solidFill>
                  <a:srgbClr val="000000"/>
                </a:solidFill>
              </a:rPr>
              <a:t> </a:t>
            </a:r>
            <a:r>
              <a:rPr dirty="0" sz="2800" spc="-130">
                <a:solidFill>
                  <a:srgbClr val="000000"/>
                </a:solidFill>
              </a:rPr>
              <a:t>Bangladesh</a:t>
            </a:r>
            <a:endParaRPr sz="2800">
              <a:latin typeface="Carlito"/>
              <a:cs typeface="Carlito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3860291" y="1293875"/>
            <a:ext cx="779145" cy="779145"/>
          </a:xfrm>
          <a:custGeom>
            <a:avLst/>
            <a:gdLst/>
            <a:ahLst/>
            <a:cxnLst/>
            <a:rect l="l" t="t" r="r" b="b"/>
            <a:pathLst>
              <a:path w="779145" h="779144">
                <a:moveTo>
                  <a:pt x="389382" y="0"/>
                </a:moveTo>
                <a:lnTo>
                  <a:pt x="340546" y="3034"/>
                </a:lnTo>
                <a:lnTo>
                  <a:pt x="293518" y="11894"/>
                </a:lnTo>
                <a:lnTo>
                  <a:pt x="248664" y="26214"/>
                </a:lnTo>
                <a:lnTo>
                  <a:pt x="206348" y="45629"/>
                </a:lnTo>
                <a:lnTo>
                  <a:pt x="166936" y="69774"/>
                </a:lnTo>
                <a:lnTo>
                  <a:pt x="130793" y="98284"/>
                </a:lnTo>
                <a:lnTo>
                  <a:pt x="98284" y="130793"/>
                </a:lnTo>
                <a:lnTo>
                  <a:pt x="69774" y="166936"/>
                </a:lnTo>
                <a:lnTo>
                  <a:pt x="45629" y="206348"/>
                </a:lnTo>
                <a:lnTo>
                  <a:pt x="26214" y="248664"/>
                </a:lnTo>
                <a:lnTo>
                  <a:pt x="11894" y="293518"/>
                </a:lnTo>
                <a:lnTo>
                  <a:pt x="3034" y="340546"/>
                </a:lnTo>
                <a:lnTo>
                  <a:pt x="0" y="389382"/>
                </a:lnTo>
                <a:lnTo>
                  <a:pt x="3034" y="438217"/>
                </a:lnTo>
                <a:lnTo>
                  <a:pt x="11894" y="485245"/>
                </a:lnTo>
                <a:lnTo>
                  <a:pt x="26214" y="530099"/>
                </a:lnTo>
                <a:lnTo>
                  <a:pt x="45629" y="572415"/>
                </a:lnTo>
                <a:lnTo>
                  <a:pt x="69774" y="611827"/>
                </a:lnTo>
                <a:lnTo>
                  <a:pt x="98284" y="647970"/>
                </a:lnTo>
                <a:lnTo>
                  <a:pt x="130793" y="680479"/>
                </a:lnTo>
                <a:lnTo>
                  <a:pt x="166936" y="708989"/>
                </a:lnTo>
                <a:lnTo>
                  <a:pt x="206348" y="733134"/>
                </a:lnTo>
                <a:lnTo>
                  <a:pt x="248664" y="752549"/>
                </a:lnTo>
                <a:lnTo>
                  <a:pt x="293518" y="766869"/>
                </a:lnTo>
                <a:lnTo>
                  <a:pt x="340546" y="775729"/>
                </a:lnTo>
                <a:lnTo>
                  <a:pt x="389382" y="778763"/>
                </a:lnTo>
                <a:lnTo>
                  <a:pt x="438217" y="775729"/>
                </a:lnTo>
                <a:lnTo>
                  <a:pt x="485245" y="766869"/>
                </a:lnTo>
                <a:lnTo>
                  <a:pt x="530099" y="752549"/>
                </a:lnTo>
                <a:lnTo>
                  <a:pt x="572415" y="733134"/>
                </a:lnTo>
                <a:lnTo>
                  <a:pt x="611827" y="708989"/>
                </a:lnTo>
                <a:lnTo>
                  <a:pt x="647970" y="680479"/>
                </a:lnTo>
                <a:lnTo>
                  <a:pt x="680479" y="647970"/>
                </a:lnTo>
                <a:lnTo>
                  <a:pt x="708989" y="611827"/>
                </a:lnTo>
                <a:lnTo>
                  <a:pt x="733134" y="572415"/>
                </a:lnTo>
                <a:lnTo>
                  <a:pt x="752549" y="530099"/>
                </a:lnTo>
                <a:lnTo>
                  <a:pt x="766869" y="485245"/>
                </a:lnTo>
                <a:lnTo>
                  <a:pt x="775729" y="438217"/>
                </a:lnTo>
                <a:lnTo>
                  <a:pt x="778763" y="389382"/>
                </a:lnTo>
                <a:lnTo>
                  <a:pt x="775729" y="340546"/>
                </a:lnTo>
                <a:lnTo>
                  <a:pt x="766869" y="293518"/>
                </a:lnTo>
                <a:lnTo>
                  <a:pt x="752549" y="248664"/>
                </a:lnTo>
                <a:lnTo>
                  <a:pt x="733134" y="206348"/>
                </a:lnTo>
                <a:lnTo>
                  <a:pt x="708989" y="166936"/>
                </a:lnTo>
                <a:lnTo>
                  <a:pt x="680479" y="130793"/>
                </a:lnTo>
                <a:lnTo>
                  <a:pt x="647970" y="98284"/>
                </a:lnTo>
                <a:lnTo>
                  <a:pt x="611827" y="69774"/>
                </a:lnTo>
                <a:lnTo>
                  <a:pt x="572415" y="45629"/>
                </a:lnTo>
                <a:lnTo>
                  <a:pt x="530099" y="26214"/>
                </a:lnTo>
                <a:lnTo>
                  <a:pt x="485245" y="11894"/>
                </a:lnTo>
                <a:lnTo>
                  <a:pt x="438217" y="3034"/>
                </a:lnTo>
                <a:lnTo>
                  <a:pt x="389382" y="0"/>
                </a:lnTo>
                <a:close/>
              </a:path>
            </a:pathLst>
          </a:custGeom>
          <a:solidFill>
            <a:srgbClr val="FFC001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/>
          <p:nvPr/>
        </p:nvSpPr>
        <p:spPr>
          <a:xfrm>
            <a:off x="8710930" y="5200066"/>
            <a:ext cx="2804795" cy="824230"/>
          </a:xfrm>
          <a:prstGeom prst="rect">
            <a:avLst/>
          </a:prstGeom>
        </p:spPr>
        <p:txBody>
          <a:bodyPr wrap="square" lIns="0" tIns="80645" rIns="0" bIns="0" rtlCol="0" vert="horz">
            <a:spAutoFit/>
          </a:bodyPr>
          <a:lstStyle/>
          <a:p>
            <a:pPr algn="r" marR="5080">
              <a:lnSpc>
                <a:spcPct val="100000"/>
              </a:lnSpc>
              <a:spcBef>
                <a:spcPts val="635"/>
              </a:spcBef>
            </a:pPr>
            <a:r>
              <a:rPr dirty="0" sz="1300" spc="-85" b="1">
                <a:latin typeface="Trebuchet MS"/>
                <a:cs typeface="Trebuchet MS"/>
              </a:rPr>
              <a:t>Presented</a:t>
            </a:r>
            <a:r>
              <a:rPr dirty="0" sz="1300" spc="-130" b="1">
                <a:latin typeface="Trebuchet MS"/>
                <a:cs typeface="Trebuchet MS"/>
              </a:rPr>
              <a:t> </a:t>
            </a:r>
            <a:r>
              <a:rPr dirty="0" sz="1300" spc="-75" b="1">
                <a:latin typeface="Trebuchet MS"/>
                <a:cs typeface="Trebuchet MS"/>
              </a:rPr>
              <a:t>by</a:t>
            </a:r>
            <a:endParaRPr sz="1300">
              <a:latin typeface="Trebuchet MS"/>
              <a:cs typeface="Trebuchet MS"/>
            </a:endParaRPr>
          </a:p>
          <a:p>
            <a:pPr algn="r" marR="6350">
              <a:lnSpc>
                <a:spcPct val="100000"/>
              </a:lnSpc>
              <a:spcBef>
                <a:spcPts val="540"/>
              </a:spcBef>
            </a:pPr>
            <a:r>
              <a:rPr dirty="0" sz="1300" spc="-5">
                <a:latin typeface="Carlito"/>
                <a:cs typeface="Carlito"/>
              </a:rPr>
              <a:t>Abdullah </a:t>
            </a:r>
            <a:r>
              <a:rPr dirty="0" sz="1300" spc="-10">
                <a:latin typeface="Carlito"/>
                <a:cs typeface="Carlito"/>
              </a:rPr>
              <a:t>Al</a:t>
            </a:r>
            <a:r>
              <a:rPr dirty="0" sz="1300" spc="-15">
                <a:latin typeface="Carlito"/>
                <a:cs typeface="Carlito"/>
              </a:rPr>
              <a:t> </a:t>
            </a:r>
            <a:r>
              <a:rPr dirty="0" sz="1300" spc="-5">
                <a:latin typeface="Carlito"/>
                <a:cs typeface="Carlito"/>
              </a:rPr>
              <a:t>Zubayer</a:t>
            </a:r>
            <a:endParaRPr sz="1300">
              <a:latin typeface="Carlito"/>
              <a:cs typeface="Carlito"/>
            </a:endParaRPr>
          </a:p>
          <a:p>
            <a:pPr algn="r" marR="6350">
              <a:lnSpc>
                <a:spcPct val="100000"/>
              </a:lnSpc>
              <a:spcBef>
                <a:spcPts val="530"/>
              </a:spcBef>
            </a:pPr>
            <a:r>
              <a:rPr dirty="0" sz="1300" spc="-5">
                <a:latin typeface="Carlito"/>
                <a:cs typeface="Carlito"/>
              </a:rPr>
              <a:t>Young Researcher, Share-Net</a:t>
            </a:r>
            <a:r>
              <a:rPr dirty="0" sz="1300" spc="40">
                <a:latin typeface="Carlito"/>
                <a:cs typeface="Carlito"/>
              </a:rPr>
              <a:t> </a:t>
            </a:r>
            <a:r>
              <a:rPr dirty="0" sz="1300" spc="-5">
                <a:latin typeface="Carlito"/>
                <a:cs typeface="Carlito"/>
              </a:rPr>
              <a:t>Bangladesh</a:t>
            </a:r>
            <a:endParaRPr sz="1300">
              <a:latin typeface="Carlito"/>
              <a:cs typeface="Carlito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284988" y="100584"/>
            <a:ext cx="7027545" cy="6472555"/>
            <a:chOff x="284988" y="100584"/>
            <a:chExt cx="7027545" cy="6472555"/>
          </a:xfrm>
        </p:grpSpPr>
        <p:sp>
          <p:nvSpPr>
            <p:cNvPr id="7" name="object 7"/>
            <p:cNvSpPr/>
            <p:nvPr/>
          </p:nvSpPr>
          <p:spPr>
            <a:xfrm>
              <a:off x="284988" y="100584"/>
              <a:ext cx="3232404" cy="3233927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8" name="object 8"/>
            <p:cNvSpPr/>
            <p:nvPr/>
          </p:nvSpPr>
          <p:spPr>
            <a:xfrm>
              <a:off x="1659635" y="2270760"/>
              <a:ext cx="3547745" cy="3616452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804671" y="3425951"/>
              <a:ext cx="780415" cy="780415"/>
            </a:xfrm>
            <a:custGeom>
              <a:avLst/>
              <a:gdLst/>
              <a:ahLst/>
              <a:cxnLst/>
              <a:rect l="l" t="t" r="r" b="b"/>
              <a:pathLst>
                <a:path w="780415" h="780414">
                  <a:moveTo>
                    <a:pt x="390144" y="0"/>
                  </a:moveTo>
                  <a:lnTo>
                    <a:pt x="341205" y="3038"/>
                  </a:lnTo>
                  <a:lnTo>
                    <a:pt x="294081" y="11912"/>
                  </a:lnTo>
                  <a:lnTo>
                    <a:pt x="249136" y="26255"/>
                  </a:lnTo>
                  <a:lnTo>
                    <a:pt x="206736" y="45701"/>
                  </a:lnTo>
                  <a:lnTo>
                    <a:pt x="167247" y="69887"/>
                  </a:lnTo>
                  <a:lnTo>
                    <a:pt x="131034" y="98446"/>
                  </a:lnTo>
                  <a:lnTo>
                    <a:pt x="98464" y="131014"/>
                  </a:lnTo>
                  <a:lnTo>
                    <a:pt x="69901" y="167225"/>
                  </a:lnTo>
                  <a:lnTo>
                    <a:pt x="45711" y="206713"/>
                  </a:lnTo>
                  <a:lnTo>
                    <a:pt x="26261" y="249115"/>
                  </a:lnTo>
                  <a:lnTo>
                    <a:pt x="11915" y="294064"/>
                  </a:lnTo>
                  <a:lnTo>
                    <a:pt x="3039" y="341195"/>
                  </a:lnTo>
                  <a:lnTo>
                    <a:pt x="0" y="390144"/>
                  </a:lnTo>
                  <a:lnTo>
                    <a:pt x="3039" y="439092"/>
                  </a:lnTo>
                  <a:lnTo>
                    <a:pt x="11915" y="486223"/>
                  </a:lnTo>
                  <a:lnTo>
                    <a:pt x="26261" y="531172"/>
                  </a:lnTo>
                  <a:lnTo>
                    <a:pt x="45711" y="573574"/>
                  </a:lnTo>
                  <a:lnTo>
                    <a:pt x="69901" y="613062"/>
                  </a:lnTo>
                  <a:lnTo>
                    <a:pt x="98464" y="649273"/>
                  </a:lnTo>
                  <a:lnTo>
                    <a:pt x="131034" y="681841"/>
                  </a:lnTo>
                  <a:lnTo>
                    <a:pt x="167247" y="710400"/>
                  </a:lnTo>
                  <a:lnTo>
                    <a:pt x="206736" y="734586"/>
                  </a:lnTo>
                  <a:lnTo>
                    <a:pt x="249136" y="754032"/>
                  </a:lnTo>
                  <a:lnTo>
                    <a:pt x="294081" y="768375"/>
                  </a:lnTo>
                  <a:lnTo>
                    <a:pt x="341205" y="777249"/>
                  </a:lnTo>
                  <a:lnTo>
                    <a:pt x="390144" y="780288"/>
                  </a:lnTo>
                  <a:lnTo>
                    <a:pt x="439092" y="777249"/>
                  </a:lnTo>
                  <a:lnTo>
                    <a:pt x="486223" y="768375"/>
                  </a:lnTo>
                  <a:lnTo>
                    <a:pt x="531172" y="754032"/>
                  </a:lnTo>
                  <a:lnTo>
                    <a:pt x="573574" y="734586"/>
                  </a:lnTo>
                  <a:lnTo>
                    <a:pt x="613062" y="710400"/>
                  </a:lnTo>
                  <a:lnTo>
                    <a:pt x="649273" y="681841"/>
                  </a:lnTo>
                  <a:lnTo>
                    <a:pt x="681841" y="649273"/>
                  </a:lnTo>
                  <a:lnTo>
                    <a:pt x="710400" y="613062"/>
                  </a:lnTo>
                  <a:lnTo>
                    <a:pt x="734586" y="573574"/>
                  </a:lnTo>
                  <a:lnTo>
                    <a:pt x="754032" y="531172"/>
                  </a:lnTo>
                  <a:lnTo>
                    <a:pt x="768375" y="486223"/>
                  </a:lnTo>
                  <a:lnTo>
                    <a:pt x="777249" y="439092"/>
                  </a:lnTo>
                  <a:lnTo>
                    <a:pt x="780288" y="390144"/>
                  </a:lnTo>
                  <a:lnTo>
                    <a:pt x="777249" y="341195"/>
                  </a:lnTo>
                  <a:lnTo>
                    <a:pt x="768375" y="294064"/>
                  </a:lnTo>
                  <a:lnTo>
                    <a:pt x="754032" y="249115"/>
                  </a:lnTo>
                  <a:lnTo>
                    <a:pt x="734586" y="206713"/>
                  </a:lnTo>
                  <a:lnTo>
                    <a:pt x="710400" y="167225"/>
                  </a:lnTo>
                  <a:lnTo>
                    <a:pt x="681841" y="131014"/>
                  </a:lnTo>
                  <a:lnTo>
                    <a:pt x="649273" y="98446"/>
                  </a:lnTo>
                  <a:lnTo>
                    <a:pt x="613062" y="69887"/>
                  </a:lnTo>
                  <a:lnTo>
                    <a:pt x="573574" y="45701"/>
                  </a:lnTo>
                  <a:lnTo>
                    <a:pt x="531172" y="26255"/>
                  </a:lnTo>
                  <a:lnTo>
                    <a:pt x="486223" y="11912"/>
                  </a:lnTo>
                  <a:lnTo>
                    <a:pt x="439092" y="3038"/>
                  </a:lnTo>
                  <a:lnTo>
                    <a:pt x="390144" y="0"/>
                  </a:lnTo>
                  <a:close/>
                </a:path>
              </a:pathLst>
            </a:custGeom>
            <a:solidFill>
              <a:srgbClr val="50BEC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/>
            <p:cNvSpPr/>
            <p:nvPr/>
          </p:nvSpPr>
          <p:spPr>
            <a:xfrm>
              <a:off x="295656" y="4881372"/>
              <a:ext cx="1141730" cy="1141730"/>
            </a:xfrm>
            <a:custGeom>
              <a:avLst/>
              <a:gdLst/>
              <a:ahLst/>
              <a:cxnLst/>
              <a:rect l="l" t="t" r="r" b="b"/>
              <a:pathLst>
                <a:path w="1141730" h="1141729">
                  <a:moveTo>
                    <a:pt x="570738" y="0"/>
                  </a:moveTo>
                  <a:lnTo>
                    <a:pt x="523928" y="1891"/>
                  </a:lnTo>
                  <a:lnTo>
                    <a:pt x="478160" y="7469"/>
                  </a:lnTo>
                  <a:lnTo>
                    <a:pt x="433581" y="16586"/>
                  </a:lnTo>
                  <a:lnTo>
                    <a:pt x="390339" y="29096"/>
                  </a:lnTo>
                  <a:lnTo>
                    <a:pt x="348579" y="44850"/>
                  </a:lnTo>
                  <a:lnTo>
                    <a:pt x="308449" y="63703"/>
                  </a:lnTo>
                  <a:lnTo>
                    <a:pt x="270095" y="85508"/>
                  </a:lnTo>
                  <a:lnTo>
                    <a:pt x="233665" y="110118"/>
                  </a:lnTo>
                  <a:lnTo>
                    <a:pt x="199306" y="137385"/>
                  </a:lnTo>
                  <a:lnTo>
                    <a:pt x="167163" y="167163"/>
                  </a:lnTo>
                  <a:lnTo>
                    <a:pt x="137385" y="199306"/>
                  </a:lnTo>
                  <a:lnTo>
                    <a:pt x="110118" y="233665"/>
                  </a:lnTo>
                  <a:lnTo>
                    <a:pt x="85508" y="270095"/>
                  </a:lnTo>
                  <a:lnTo>
                    <a:pt x="63703" y="308449"/>
                  </a:lnTo>
                  <a:lnTo>
                    <a:pt x="44850" y="348579"/>
                  </a:lnTo>
                  <a:lnTo>
                    <a:pt x="29096" y="390339"/>
                  </a:lnTo>
                  <a:lnTo>
                    <a:pt x="16586" y="433581"/>
                  </a:lnTo>
                  <a:lnTo>
                    <a:pt x="7469" y="478160"/>
                  </a:lnTo>
                  <a:lnTo>
                    <a:pt x="1891" y="523928"/>
                  </a:lnTo>
                  <a:lnTo>
                    <a:pt x="0" y="570737"/>
                  </a:lnTo>
                  <a:lnTo>
                    <a:pt x="1891" y="617547"/>
                  </a:lnTo>
                  <a:lnTo>
                    <a:pt x="7469" y="663315"/>
                  </a:lnTo>
                  <a:lnTo>
                    <a:pt x="16586" y="707894"/>
                  </a:lnTo>
                  <a:lnTo>
                    <a:pt x="29096" y="751136"/>
                  </a:lnTo>
                  <a:lnTo>
                    <a:pt x="44850" y="792896"/>
                  </a:lnTo>
                  <a:lnTo>
                    <a:pt x="63703" y="833026"/>
                  </a:lnTo>
                  <a:lnTo>
                    <a:pt x="85508" y="871380"/>
                  </a:lnTo>
                  <a:lnTo>
                    <a:pt x="110118" y="907810"/>
                  </a:lnTo>
                  <a:lnTo>
                    <a:pt x="137385" y="942169"/>
                  </a:lnTo>
                  <a:lnTo>
                    <a:pt x="167163" y="974312"/>
                  </a:lnTo>
                  <a:lnTo>
                    <a:pt x="199306" y="1004090"/>
                  </a:lnTo>
                  <a:lnTo>
                    <a:pt x="233665" y="1031357"/>
                  </a:lnTo>
                  <a:lnTo>
                    <a:pt x="270095" y="1055967"/>
                  </a:lnTo>
                  <a:lnTo>
                    <a:pt x="308449" y="1077772"/>
                  </a:lnTo>
                  <a:lnTo>
                    <a:pt x="348579" y="1096625"/>
                  </a:lnTo>
                  <a:lnTo>
                    <a:pt x="390339" y="1112379"/>
                  </a:lnTo>
                  <a:lnTo>
                    <a:pt x="433581" y="1124889"/>
                  </a:lnTo>
                  <a:lnTo>
                    <a:pt x="478160" y="1134006"/>
                  </a:lnTo>
                  <a:lnTo>
                    <a:pt x="523928" y="1139584"/>
                  </a:lnTo>
                  <a:lnTo>
                    <a:pt x="570738" y="1141475"/>
                  </a:lnTo>
                  <a:lnTo>
                    <a:pt x="617547" y="1139584"/>
                  </a:lnTo>
                  <a:lnTo>
                    <a:pt x="663315" y="1134006"/>
                  </a:lnTo>
                  <a:lnTo>
                    <a:pt x="707894" y="1124889"/>
                  </a:lnTo>
                  <a:lnTo>
                    <a:pt x="751136" y="1112379"/>
                  </a:lnTo>
                  <a:lnTo>
                    <a:pt x="792896" y="1096625"/>
                  </a:lnTo>
                  <a:lnTo>
                    <a:pt x="833026" y="1077772"/>
                  </a:lnTo>
                  <a:lnTo>
                    <a:pt x="871380" y="1055967"/>
                  </a:lnTo>
                  <a:lnTo>
                    <a:pt x="907810" y="1031357"/>
                  </a:lnTo>
                  <a:lnTo>
                    <a:pt x="942169" y="1004090"/>
                  </a:lnTo>
                  <a:lnTo>
                    <a:pt x="974312" y="974312"/>
                  </a:lnTo>
                  <a:lnTo>
                    <a:pt x="1004090" y="942169"/>
                  </a:lnTo>
                  <a:lnTo>
                    <a:pt x="1031357" y="907810"/>
                  </a:lnTo>
                  <a:lnTo>
                    <a:pt x="1055967" y="871380"/>
                  </a:lnTo>
                  <a:lnTo>
                    <a:pt x="1077772" y="833026"/>
                  </a:lnTo>
                  <a:lnTo>
                    <a:pt x="1096625" y="792896"/>
                  </a:lnTo>
                  <a:lnTo>
                    <a:pt x="1112379" y="751136"/>
                  </a:lnTo>
                  <a:lnTo>
                    <a:pt x="1124889" y="707894"/>
                  </a:lnTo>
                  <a:lnTo>
                    <a:pt x="1134006" y="663315"/>
                  </a:lnTo>
                  <a:lnTo>
                    <a:pt x="1139584" y="617547"/>
                  </a:lnTo>
                  <a:lnTo>
                    <a:pt x="1141476" y="570737"/>
                  </a:lnTo>
                  <a:lnTo>
                    <a:pt x="1139584" y="523928"/>
                  </a:lnTo>
                  <a:lnTo>
                    <a:pt x="1134006" y="478160"/>
                  </a:lnTo>
                  <a:lnTo>
                    <a:pt x="1124889" y="433581"/>
                  </a:lnTo>
                  <a:lnTo>
                    <a:pt x="1112379" y="390339"/>
                  </a:lnTo>
                  <a:lnTo>
                    <a:pt x="1096625" y="348579"/>
                  </a:lnTo>
                  <a:lnTo>
                    <a:pt x="1077772" y="308449"/>
                  </a:lnTo>
                  <a:lnTo>
                    <a:pt x="1055967" y="270095"/>
                  </a:lnTo>
                  <a:lnTo>
                    <a:pt x="1031357" y="233665"/>
                  </a:lnTo>
                  <a:lnTo>
                    <a:pt x="1004090" y="199306"/>
                  </a:lnTo>
                  <a:lnTo>
                    <a:pt x="974312" y="167163"/>
                  </a:lnTo>
                  <a:lnTo>
                    <a:pt x="942169" y="137385"/>
                  </a:lnTo>
                  <a:lnTo>
                    <a:pt x="907810" y="110118"/>
                  </a:lnTo>
                  <a:lnTo>
                    <a:pt x="871380" y="85508"/>
                  </a:lnTo>
                  <a:lnTo>
                    <a:pt x="833026" y="63703"/>
                  </a:lnTo>
                  <a:lnTo>
                    <a:pt x="792896" y="44850"/>
                  </a:lnTo>
                  <a:lnTo>
                    <a:pt x="751136" y="29096"/>
                  </a:lnTo>
                  <a:lnTo>
                    <a:pt x="707894" y="16586"/>
                  </a:lnTo>
                  <a:lnTo>
                    <a:pt x="663315" y="7469"/>
                  </a:lnTo>
                  <a:lnTo>
                    <a:pt x="617547" y="1891"/>
                  </a:lnTo>
                  <a:lnTo>
                    <a:pt x="570738" y="0"/>
                  </a:lnTo>
                  <a:close/>
                </a:path>
              </a:pathLst>
            </a:custGeom>
            <a:solidFill>
              <a:srgbClr val="EE47A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" name="object 11"/>
            <p:cNvSpPr/>
            <p:nvPr/>
          </p:nvSpPr>
          <p:spPr>
            <a:xfrm>
              <a:off x="4415028" y="3730751"/>
              <a:ext cx="2897124" cy="2842006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12" name="object 12"/>
          <p:cNvGrpSpPr/>
          <p:nvPr/>
        </p:nvGrpSpPr>
        <p:grpSpPr>
          <a:xfrm>
            <a:off x="1583436" y="2194560"/>
            <a:ext cx="5805170" cy="4455160"/>
            <a:chOff x="1583436" y="2194560"/>
            <a:chExt cx="5805170" cy="4455160"/>
          </a:xfrm>
        </p:grpSpPr>
        <p:sp>
          <p:nvSpPr>
            <p:cNvPr id="13" name="object 13"/>
            <p:cNvSpPr/>
            <p:nvPr/>
          </p:nvSpPr>
          <p:spPr>
            <a:xfrm>
              <a:off x="3762756" y="5853683"/>
              <a:ext cx="751840" cy="751840"/>
            </a:xfrm>
            <a:custGeom>
              <a:avLst/>
              <a:gdLst/>
              <a:ahLst/>
              <a:cxnLst/>
              <a:rect l="l" t="t" r="r" b="b"/>
              <a:pathLst>
                <a:path w="751839" h="751840">
                  <a:moveTo>
                    <a:pt x="375666" y="0"/>
                  </a:moveTo>
                  <a:lnTo>
                    <a:pt x="328534" y="2926"/>
                  </a:lnTo>
                  <a:lnTo>
                    <a:pt x="283152" y="11472"/>
                  </a:lnTo>
                  <a:lnTo>
                    <a:pt x="239872" y="25285"/>
                  </a:lnTo>
                  <a:lnTo>
                    <a:pt x="199044" y="44014"/>
                  </a:lnTo>
                  <a:lnTo>
                    <a:pt x="161020" y="67305"/>
                  </a:lnTo>
                  <a:lnTo>
                    <a:pt x="126153" y="94807"/>
                  </a:lnTo>
                  <a:lnTo>
                    <a:pt x="94794" y="126169"/>
                  </a:lnTo>
                  <a:lnTo>
                    <a:pt x="67294" y="161037"/>
                  </a:lnTo>
                  <a:lnTo>
                    <a:pt x="44006" y="199061"/>
                  </a:lnTo>
                  <a:lnTo>
                    <a:pt x="25281" y="239887"/>
                  </a:lnTo>
                  <a:lnTo>
                    <a:pt x="11470" y="283165"/>
                  </a:lnTo>
                  <a:lnTo>
                    <a:pt x="2926" y="328542"/>
                  </a:lnTo>
                  <a:lnTo>
                    <a:pt x="0" y="375665"/>
                  </a:lnTo>
                  <a:lnTo>
                    <a:pt x="2926" y="422789"/>
                  </a:lnTo>
                  <a:lnTo>
                    <a:pt x="11470" y="468166"/>
                  </a:lnTo>
                  <a:lnTo>
                    <a:pt x="25281" y="511444"/>
                  </a:lnTo>
                  <a:lnTo>
                    <a:pt x="44006" y="552270"/>
                  </a:lnTo>
                  <a:lnTo>
                    <a:pt x="67294" y="590294"/>
                  </a:lnTo>
                  <a:lnTo>
                    <a:pt x="94794" y="625162"/>
                  </a:lnTo>
                  <a:lnTo>
                    <a:pt x="126153" y="656524"/>
                  </a:lnTo>
                  <a:lnTo>
                    <a:pt x="161020" y="684026"/>
                  </a:lnTo>
                  <a:lnTo>
                    <a:pt x="199044" y="707317"/>
                  </a:lnTo>
                  <a:lnTo>
                    <a:pt x="239872" y="726046"/>
                  </a:lnTo>
                  <a:lnTo>
                    <a:pt x="283152" y="739859"/>
                  </a:lnTo>
                  <a:lnTo>
                    <a:pt x="328534" y="748405"/>
                  </a:lnTo>
                  <a:lnTo>
                    <a:pt x="375666" y="751331"/>
                  </a:lnTo>
                  <a:lnTo>
                    <a:pt x="422797" y="748405"/>
                  </a:lnTo>
                  <a:lnTo>
                    <a:pt x="468179" y="739859"/>
                  </a:lnTo>
                  <a:lnTo>
                    <a:pt x="511459" y="726046"/>
                  </a:lnTo>
                  <a:lnTo>
                    <a:pt x="552287" y="707317"/>
                  </a:lnTo>
                  <a:lnTo>
                    <a:pt x="590311" y="684026"/>
                  </a:lnTo>
                  <a:lnTo>
                    <a:pt x="625178" y="656524"/>
                  </a:lnTo>
                  <a:lnTo>
                    <a:pt x="656537" y="625162"/>
                  </a:lnTo>
                  <a:lnTo>
                    <a:pt x="684037" y="590294"/>
                  </a:lnTo>
                  <a:lnTo>
                    <a:pt x="707325" y="552270"/>
                  </a:lnTo>
                  <a:lnTo>
                    <a:pt x="726050" y="511444"/>
                  </a:lnTo>
                  <a:lnTo>
                    <a:pt x="739861" y="468166"/>
                  </a:lnTo>
                  <a:lnTo>
                    <a:pt x="748405" y="422789"/>
                  </a:lnTo>
                  <a:lnTo>
                    <a:pt x="751332" y="375665"/>
                  </a:lnTo>
                  <a:lnTo>
                    <a:pt x="748405" y="328542"/>
                  </a:lnTo>
                  <a:lnTo>
                    <a:pt x="739861" y="283165"/>
                  </a:lnTo>
                  <a:lnTo>
                    <a:pt x="726050" y="239887"/>
                  </a:lnTo>
                  <a:lnTo>
                    <a:pt x="707325" y="199061"/>
                  </a:lnTo>
                  <a:lnTo>
                    <a:pt x="684037" y="161037"/>
                  </a:lnTo>
                  <a:lnTo>
                    <a:pt x="656537" y="126169"/>
                  </a:lnTo>
                  <a:lnTo>
                    <a:pt x="625178" y="94807"/>
                  </a:lnTo>
                  <a:lnTo>
                    <a:pt x="590311" y="67305"/>
                  </a:lnTo>
                  <a:lnTo>
                    <a:pt x="552287" y="44014"/>
                  </a:lnTo>
                  <a:lnTo>
                    <a:pt x="511459" y="25285"/>
                  </a:lnTo>
                  <a:lnTo>
                    <a:pt x="468179" y="11472"/>
                  </a:lnTo>
                  <a:lnTo>
                    <a:pt x="422797" y="2926"/>
                  </a:lnTo>
                  <a:lnTo>
                    <a:pt x="375666" y="0"/>
                  </a:lnTo>
                  <a:close/>
                </a:path>
              </a:pathLst>
            </a:custGeom>
            <a:solidFill>
              <a:srgbClr val="1A527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4" name="object 14"/>
            <p:cNvSpPr/>
            <p:nvPr/>
          </p:nvSpPr>
          <p:spPr>
            <a:xfrm>
              <a:off x="1621536" y="2232660"/>
              <a:ext cx="5728970" cy="4378960"/>
            </a:xfrm>
            <a:custGeom>
              <a:avLst/>
              <a:gdLst/>
              <a:ahLst/>
              <a:cxnLst/>
              <a:rect l="l" t="t" r="r" b="b"/>
              <a:pathLst>
                <a:path w="5728970" h="4378959">
                  <a:moveTo>
                    <a:pt x="1812163" y="0"/>
                  </a:moveTo>
                  <a:lnTo>
                    <a:pt x="1905380" y="2412"/>
                  </a:lnTo>
                  <a:lnTo>
                    <a:pt x="1997455" y="9778"/>
                  </a:lnTo>
                  <a:lnTo>
                    <a:pt x="2088261" y="21462"/>
                  </a:lnTo>
                  <a:lnTo>
                    <a:pt x="2177415" y="37718"/>
                  </a:lnTo>
                  <a:lnTo>
                    <a:pt x="2265044" y="58038"/>
                  </a:lnTo>
                  <a:lnTo>
                    <a:pt x="2351024" y="83185"/>
                  </a:lnTo>
                  <a:lnTo>
                    <a:pt x="2435479" y="111887"/>
                  </a:lnTo>
                  <a:lnTo>
                    <a:pt x="2517775" y="145161"/>
                  </a:lnTo>
                  <a:lnTo>
                    <a:pt x="2598039" y="182117"/>
                  </a:lnTo>
                  <a:lnTo>
                    <a:pt x="2676398" y="223012"/>
                  </a:lnTo>
                  <a:lnTo>
                    <a:pt x="2752216" y="267588"/>
                  </a:lnTo>
                  <a:lnTo>
                    <a:pt x="2825496" y="315467"/>
                  </a:lnTo>
                  <a:lnTo>
                    <a:pt x="2896869" y="366902"/>
                  </a:lnTo>
                  <a:lnTo>
                    <a:pt x="2964941" y="421766"/>
                  </a:lnTo>
                  <a:lnTo>
                    <a:pt x="3031109" y="480060"/>
                  </a:lnTo>
                  <a:lnTo>
                    <a:pt x="3093847" y="541274"/>
                  </a:lnTo>
                  <a:lnTo>
                    <a:pt x="3153791" y="605281"/>
                  </a:lnTo>
                  <a:lnTo>
                    <a:pt x="3210560" y="672084"/>
                  </a:lnTo>
                  <a:lnTo>
                    <a:pt x="3264408" y="741806"/>
                  </a:lnTo>
                  <a:lnTo>
                    <a:pt x="3315080" y="814324"/>
                  </a:lnTo>
                  <a:lnTo>
                    <a:pt x="3362198" y="889380"/>
                  </a:lnTo>
                  <a:lnTo>
                    <a:pt x="3405504" y="966724"/>
                  </a:lnTo>
                  <a:lnTo>
                    <a:pt x="3445510" y="1046099"/>
                  </a:lnTo>
                  <a:lnTo>
                    <a:pt x="3482086" y="1128014"/>
                  </a:lnTo>
                  <a:lnTo>
                    <a:pt x="3514471" y="1211961"/>
                  </a:lnTo>
                  <a:lnTo>
                    <a:pt x="3542918" y="1297813"/>
                  </a:lnTo>
                  <a:lnTo>
                    <a:pt x="3567176" y="1385315"/>
                  </a:lnTo>
                  <a:lnTo>
                    <a:pt x="3587368" y="1474470"/>
                  </a:lnTo>
                  <a:lnTo>
                    <a:pt x="3603243" y="1565528"/>
                  </a:lnTo>
                  <a:lnTo>
                    <a:pt x="3614928" y="1657858"/>
                  </a:lnTo>
                  <a:lnTo>
                    <a:pt x="3621786" y="1751457"/>
                  </a:lnTo>
                  <a:lnTo>
                    <a:pt x="3624326" y="1846707"/>
                  </a:lnTo>
                  <a:lnTo>
                    <a:pt x="3621786" y="1941448"/>
                  </a:lnTo>
                  <a:lnTo>
                    <a:pt x="3614928" y="2035302"/>
                  </a:lnTo>
                  <a:lnTo>
                    <a:pt x="3603625" y="2127758"/>
                  </a:lnTo>
                  <a:lnTo>
                    <a:pt x="3587368" y="2218563"/>
                  </a:lnTo>
                  <a:lnTo>
                    <a:pt x="3567176" y="2307971"/>
                  </a:lnTo>
                  <a:lnTo>
                    <a:pt x="3542791" y="2395473"/>
                  </a:lnTo>
                  <a:lnTo>
                    <a:pt x="3514471" y="2481072"/>
                  </a:lnTo>
                  <a:lnTo>
                    <a:pt x="3482086" y="2564891"/>
                  </a:lnTo>
                  <a:lnTo>
                    <a:pt x="3445637" y="2646679"/>
                  </a:lnTo>
                  <a:lnTo>
                    <a:pt x="3405886" y="2726563"/>
                  </a:lnTo>
                  <a:lnTo>
                    <a:pt x="3362071" y="2803652"/>
                  </a:lnTo>
                  <a:lnTo>
                    <a:pt x="3315080" y="2878582"/>
                  </a:lnTo>
                  <a:lnTo>
                    <a:pt x="3264408" y="2951098"/>
                  </a:lnTo>
                  <a:lnTo>
                    <a:pt x="3210560" y="3020822"/>
                  </a:lnTo>
                  <a:lnTo>
                    <a:pt x="3153791" y="3087624"/>
                  </a:lnTo>
                  <a:lnTo>
                    <a:pt x="3093847" y="3151631"/>
                  </a:lnTo>
                  <a:lnTo>
                    <a:pt x="3031109" y="3212846"/>
                  </a:lnTo>
                  <a:lnTo>
                    <a:pt x="2964941" y="3271266"/>
                  </a:lnTo>
                  <a:lnTo>
                    <a:pt x="2896869" y="3326003"/>
                  </a:lnTo>
                  <a:lnTo>
                    <a:pt x="2825496" y="3377476"/>
                  </a:lnTo>
                  <a:lnTo>
                    <a:pt x="2752216" y="3425278"/>
                  </a:lnTo>
                  <a:lnTo>
                    <a:pt x="2676398" y="3469855"/>
                  </a:lnTo>
                  <a:lnTo>
                    <a:pt x="2598039" y="3510838"/>
                  </a:lnTo>
                  <a:lnTo>
                    <a:pt x="2517775" y="3547732"/>
                  </a:lnTo>
                  <a:lnTo>
                    <a:pt x="2435479" y="3581006"/>
                  </a:lnTo>
                  <a:lnTo>
                    <a:pt x="2351024" y="3609797"/>
                  </a:lnTo>
                  <a:lnTo>
                    <a:pt x="2265044" y="3634943"/>
                  </a:lnTo>
                  <a:lnTo>
                    <a:pt x="2177415" y="3655237"/>
                  </a:lnTo>
                  <a:lnTo>
                    <a:pt x="2088261" y="3671442"/>
                  </a:lnTo>
                  <a:lnTo>
                    <a:pt x="1997455" y="3683203"/>
                  </a:lnTo>
                  <a:lnTo>
                    <a:pt x="1905380" y="3690505"/>
                  </a:lnTo>
                  <a:lnTo>
                    <a:pt x="1812163" y="3692931"/>
                  </a:lnTo>
                  <a:lnTo>
                    <a:pt x="1718817" y="3690505"/>
                  </a:lnTo>
                  <a:lnTo>
                    <a:pt x="1626870" y="3683203"/>
                  </a:lnTo>
                  <a:lnTo>
                    <a:pt x="1535938" y="3671849"/>
                  </a:lnTo>
                  <a:lnTo>
                    <a:pt x="1446783" y="3655212"/>
                  </a:lnTo>
                  <a:lnTo>
                    <a:pt x="1359153" y="3634943"/>
                  </a:lnTo>
                  <a:lnTo>
                    <a:pt x="1273175" y="3609797"/>
                  </a:lnTo>
                  <a:lnTo>
                    <a:pt x="1188846" y="3581006"/>
                  </a:lnTo>
                  <a:lnTo>
                    <a:pt x="1106424" y="3547732"/>
                  </a:lnTo>
                  <a:lnTo>
                    <a:pt x="1026159" y="3510813"/>
                  </a:lnTo>
                  <a:lnTo>
                    <a:pt x="948308" y="3469855"/>
                  </a:lnTo>
                  <a:lnTo>
                    <a:pt x="872108" y="3425304"/>
                  </a:lnTo>
                  <a:lnTo>
                    <a:pt x="798702" y="3377450"/>
                  </a:lnTo>
                  <a:lnTo>
                    <a:pt x="727837" y="3326003"/>
                  </a:lnTo>
                  <a:lnTo>
                    <a:pt x="659257" y="3271266"/>
                  </a:lnTo>
                  <a:lnTo>
                    <a:pt x="593597" y="3212846"/>
                  </a:lnTo>
                  <a:lnTo>
                    <a:pt x="530859" y="3152140"/>
                  </a:lnTo>
                  <a:lnTo>
                    <a:pt x="470407" y="3087624"/>
                  </a:lnTo>
                  <a:lnTo>
                    <a:pt x="413638" y="3020822"/>
                  </a:lnTo>
                  <a:lnTo>
                    <a:pt x="359790" y="2951098"/>
                  </a:lnTo>
                  <a:lnTo>
                    <a:pt x="309499" y="2878582"/>
                  </a:lnTo>
                  <a:lnTo>
                    <a:pt x="262127" y="2803652"/>
                  </a:lnTo>
                  <a:lnTo>
                    <a:pt x="218820" y="2726563"/>
                  </a:lnTo>
                  <a:lnTo>
                    <a:pt x="178688" y="2646807"/>
                  </a:lnTo>
                  <a:lnTo>
                    <a:pt x="142239" y="2564891"/>
                  </a:lnTo>
                  <a:lnTo>
                    <a:pt x="109727" y="2481072"/>
                  </a:lnTo>
                  <a:lnTo>
                    <a:pt x="81406" y="2395473"/>
                  </a:lnTo>
                  <a:lnTo>
                    <a:pt x="57150" y="2307971"/>
                  </a:lnTo>
                  <a:lnTo>
                    <a:pt x="36830" y="2218435"/>
                  </a:lnTo>
                  <a:lnTo>
                    <a:pt x="21081" y="2127758"/>
                  </a:lnTo>
                  <a:lnTo>
                    <a:pt x="9270" y="2035428"/>
                  </a:lnTo>
                  <a:lnTo>
                    <a:pt x="2412" y="1941448"/>
                  </a:lnTo>
                  <a:lnTo>
                    <a:pt x="0" y="1846707"/>
                  </a:lnTo>
                  <a:lnTo>
                    <a:pt x="2412" y="1751457"/>
                  </a:lnTo>
                  <a:lnTo>
                    <a:pt x="9270" y="1657858"/>
                  </a:lnTo>
                  <a:lnTo>
                    <a:pt x="21081" y="1565528"/>
                  </a:lnTo>
                  <a:lnTo>
                    <a:pt x="36830" y="1474851"/>
                  </a:lnTo>
                  <a:lnTo>
                    <a:pt x="57150" y="1385315"/>
                  </a:lnTo>
                  <a:lnTo>
                    <a:pt x="81406" y="1297813"/>
                  </a:lnTo>
                  <a:lnTo>
                    <a:pt x="109727" y="1211961"/>
                  </a:lnTo>
                  <a:lnTo>
                    <a:pt x="142239" y="1128014"/>
                  </a:lnTo>
                  <a:lnTo>
                    <a:pt x="178688" y="1046099"/>
                  </a:lnTo>
                  <a:lnTo>
                    <a:pt x="218820" y="966724"/>
                  </a:lnTo>
                  <a:lnTo>
                    <a:pt x="262127" y="889380"/>
                  </a:lnTo>
                  <a:lnTo>
                    <a:pt x="309499" y="814324"/>
                  </a:lnTo>
                  <a:lnTo>
                    <a:pt x="359790" y="741806"/>
                  </a:lnTo>
                  <a:lnTo>
                    <a:pt x="413638" y="672084"/>
                  </a:lnTo>
                  <a:lnTo>
                    <a:pt x="470407" y="605281"/>
                  </a:lnTo>
                  <a:lnTo>
                    <a:pt x="530859" y="541147"/>
                  </a:lnTo>
                  <a:lnTo>
                    <a:pt x="593597" y="480060"/>
                  </a:lnTo>
                  <a:lnTo>
                    <a:pt x="659257" y="421766"/>
                  </a:lnTo>
                  <a:lnTo>
                    <a:pt x="727837" y="366902"/>
                  </a:lnTo>
                  <a:lnTo>
                    <a:pt x="798702" y="315467"/>
                  </a:lnTo>
                  <a:lnTo>
                    <a:pt x="872108" y="267588"/>
                  </a:lnTo>
                  <a:lnTo>
                    <a:pt x="948308" y="223012"/>
                  </a:lnTo>
                  <a:lnTo>
                    <a:pt x="1026159" y="182117"/>
                  </a:lnTo>
                  <a:lnTo>
                    <a:pt x="1106424" y="145161"/>
                  </a:lnTo>
                  <a:lnTo>
                    <a:pt x="1188846" y="111887"/>
                  </a:lnTo>
                  <a:lnTo>
                    <a:pt x="1273175" y="83185"/>
                  </a:lnTo>
                  <a:lnTo>
                    <a:pt x="1359027" y="58038"/>
                  </a:lnTo>
                  <a:lnTo>
                    <a:pt x="1446783" y="37337"/>
                  </a:lnTo>
                  <a:lnTo>
                    <a:pt x="1536064" y="21081"/>
                  </a:lnTo>
                  <a:lnTo>
                    <a:pt x="1626870" y="9270"/>
                  </a:lnTo>
                  <a:lnTo>
                    <a:pt x="1718944" y="2412"/>
                  </a:lnTo>
                  <a:lnTo>
                    <a:pt x="1812163" y="0"/>
                  </a:lnTo>
                  <a:close/>
                </a:path>
                <a:path w="5728970" h="4378959">
                  <a:moveTo>
                    <a:pt x="4242181" y="1459991"/>
                  </a:moveTo>
                  <a:lnTo>
                    <a:pt x="4318508" y="1462023"/>
                  </a:lnTo>
                  <a:lnTo>
                    <a:pt x="4393819" y="1467358"/>
                  </a:lnTo>
                  <a:lnTo>
                    <a:pt x="4468495" y="1476628"/>
                  </a:lnTo>
                  <a:lnTo>
                    <a:pt x="4541774" y="1489709"/>
                  </a:lnTo>
                  <a:lnTo>
                    <a:pt x="4613402" y="1505965"/>
                  </a:lnTo>
                  <a:lnTo>
                    <a:pt x="4683760" y="1525523"/>
                  </a:lnTo>
                  <a:lnTo>
                    <a:pt x="4753102" y="1548383"/>
                  </a:lnTo>
                  <a:lnTo>
                    <a:pt x="4820666" y="1574800"/>
                  </a:lnTo>
                  <a:lnTo>
                    <a:pt x="4886197" y="1603756"/>
                  </a:lnTo>
                  <a:lnTo>
                    <a:pt x="4950587" y="1635887"/>
                  </a:lnTo>
                  <a:lnTo>
                    <a:pt x="5012944" y="1671320"/>
                  </a:lnTo>
                  <a:lnTo>
                    <a:pt x="5073142" y="1709165"/>
                  </a:lnTo>
                  <a:lnTo>
                    <a:pt x="5131435" y="1749933"/>
                  </a:lnTo>
                  <a:lnTo>
                    <a:pt x="5187569" y="1793113"/>
                  </a:lnTo>
                  <a:lnTo>
                    <a:pt x="5241417" y="1838706"/>
                  </a:lnTo>
                  <a:lnTo>
                    <a:pt x="5293106" y="1887220"/>
                  </a:lnTo>
                  <a:lnTo>
                    <a:pt x="5342382" y="1937639"/>
                  </a:lnTo>
                  <a:lnTo>
                    <a:pt x="5389245" y="1990725"/>
                  </a:lnTo>
                  <a:lnTo>
                    <a:pt x="5433314" y="2046096"/>
                  </a:lnTo>
                  <a:lnTo>
                    <a:pt x="5474716" y="2103120"/>
                  </a:lnTo>
                  <a:lnTo>
                    <a:pt x="5513578" y="2162302"/>
                  </a:lnTo>
                  <a:lnTo>
                    <a:pt x="5549011" y="2223389"/>
                  </a:lnTo>
                  <a:lnTo>
                    <a:pt x="5582031" y="2286508"/>
                  </a:lnTo>
                  <a:lnTo>
                    <a:pt x="5611748" y="2350897"/>
                  </a:lnTo>
                  <a:lnTo>
                    <a:pt x="5638672" y="2417445"/>
                  </a:lnTo>
                  <a:lnTo>
                    <a:pt x="5661914" y="2485135"/>
                  </a:lnTo>
                  <a:lnTo>
                    <a:pt x="5681853" y="2554478"/>
                  </a:lnTo>
                  <a:lnTo>
                    <a:pt x="5698617" y="2624963"/>
                  </a:lnTo>
                  <a:lnTo>
                    <a:pt x="5711697" y="2697226"/>
                  </a:lnTo>
                  <a:lnTo>
                    <a:pt x="5721095" y="2770123"/>
                  </a:lnTo>
                  <a:lnTo>
                    <a:pt x="5726811" y="2843910"/>
                  </a:lnTo>
                  <a:lnTo>
                    <a:pt x="5728843" y="2919348"/>
                  </a:lnTo>
                  <a:lnTo>
                    <a:pt x="5726811" y="2994279"/>
                  </a:lnTo>
                  <a:lnTo>
                    <a:pt x="5721095" y="3068447"/>
                  </a:lnTo>
                  <a:lnTo>
                    <a:pt x="5711697" y="3141472"/>
                  </a:lnTo>
                  <a:lnTo>
                    <a:pt x="5698617" y="3213608"/>
                  </a:lnTo>
                  <a:lnTo>
                    <a:pt x="5681853" y="3284220"/>
                  </a:lnTo>
                  <a:lnTo>
                    <a:pt x="5661914" y="3353434"/>
                  </a:lnTo>
                  <a:lnTo>
                    <a:pt x="5638672" y="3421202"/>
                  </a:lnTo>
                  <a:lnTo>
                    <a:pt x="5611748" y="3487648"/>
                  </a:lnTo>
                  <a:lnTo>
                    <a:pt x="5582031" y="3552482"/>
                  </a:lnTo>
                  <a:lnTo>
                    <a:pt x="5549011" y="3615194"/>
                  </a:lnTo>
                  <a:lnTo>
                    <a:pt x="5513578" y="3676307"/>
                  </a:lnTo>
                  <a:lnTo>
                    <a:pt x="5474843" y="3735463"/>
                  </a:lnTo>
                  <a:lnTo>
                    <a:pt x="5433314" y="3792880"/>
                  </a:lnTo>
                  <a:lnTo>
                    <a:pt x="5389245" y="3847922"/>
                  </a:lnTo>
                  <a:lnTo>
                    <a:pt x="5342382" y="3900919"/>
                  </a:lnTo>
                  <a:lnTo>
                    <a:pt x="5293106" y="3951401"/>
                  </a:lnTo>
                  <a:lnTo>
                    <a:pt x="5241417" y="3999865"/>
                  </a:lnTo>
                  <a:lnTo>
                    <a:pt x="5187695" y="4045457"/>
                  </a:lnTo>
                  <a:lnTo>
                    <a:pt x="5131435" y="4089069"/>
                  </a:lnTo>
                  <a:lnTo>
                    <a:pt x="5073142" y="4129379"/>
                  </a:lnTo>
                  <a:lnTo>
                    <a:pt x="5012944" y="4167644"/>
                  </a:lnTo>
                  <a:lnTo>
                    <a:pt x="4950460" y="4202722"/>
                  </a:lnTo>
                  <a:lnTo>
                    <a:pt x="4886197" y="4234853"/>
                  </a:lnTo>
                  <a:lnTo>
                    <a:pt x="4820666" y="4264177"/>
                  </a:lnTo>
                  <a:lnTo>
                    <a:pt x="4752975" y="4290275"/>
                  </a:lnTo>
                  <a:lnTo>
                    <a:pt x="4683760" y="4313085"/>
                  </a:lnTo>
                  <a:lnTo>
                    <a:pt x="4613402" y="4332617"/>
                  </a:lnTo>
                  <a:lnTo>
                    <a:pt x="4541774" y="4348886"/>
                  </a:lnTo>
                  <a:lnTo>
                    <a:pt x="4468495" y="4361916"/>
                  </a:lnTo>
                  <a:lnTo>
                    <a:pt x="4393819" y="4371301"/>
                  </a:lnTo>
                  <a:lnTo>
                    <a:pt x="4318508" y="4376585"/>
                  </a:lnTo>
                  <a:lnTo>
                    <a:pt x="4242054" y="4378629"/>
                  </a:lnTo>
                  <a:lnTo>
                    <a:pt x="4165600" y="4376585"/>
                  </a:lnTo>
                  <a:lnTo>
                    <a:pt x="4090289" y="4371301"/>
                  </a:lnTo>
                  <a:lnTo>
                    <a:pt x="4015740" y="4361916"/>
                  </a:lnTo>
                  <a:lnTo>
                    <a:pt x="3942841" y="4348886"/>
                  </a:lnTo>
                  <a:lnTo>
                    <a:pt x="3870833" y="4332617"/>
                  </a:lnTo>
                  <a:lnTo>
                    <a:pt x="3800475" y="4313085"/>
                  </a:lnTo>
                  <a:lnTo>
                    <a:pt x="3731133" y="4290263"/>
                  </a:lnTo>
                  <a:lnTo>
                    <a:pt x="3663950" y="4264177"/>
                  </a:lnTo>
                  <a:lnTo>
                    <a:pt x="3597910" y="4234853"/>
                  </a:lnTo>
                  <a:lnTo>
                    <a:pt x="3534029" y="4202696"/>
                  </a:lnTo>
                  <a:lnTo>
                    <a:pt x="3471672" y="4167644"/>
                  </a:lnTo>
                  <a:lnTo>
                    <a:pt x="3411474" y="4129417"/>
                  </a:lnTo>
                  <a:lnTo>
                    <a:pt x="3352800" y="4089069"/>
                  </a:lnTo>
                  <a:lnTo>
                    <a:pt x="3296919" y="4045457"/>
                  </a:lnTo>
                  <a:lnTo>
                    <a:pt x="3242817" y="3999903"/>
                  </a:lnTo>
                  <a:lnTo>
                    <a:pt x="3191129" y="3951401"/>
                  </a:lnTo>
                  <a:lnTo>
                    <a:pt x="3141726" y="3900855"/>
                  </a:lnTo>
                  <a:lnTo>
                    <a:pt x="3095371" y="3847922"/>
                  </a:lnTo>
                  <a:lnTo>
                    <a:pt x="3050921" y="3792956"/>
                  </a:lnTo>
                  <a:lnTo>
                    <a:pt x="3009265" y="3735387"/>
                  </a:lnTo>
                  <a:lnTo>
                    <a:pt x="2971038" y="3676307"/>
                  </a:lnTo>
                  <a:lnTo>
                    <a:pt x="2935224" y="3615283"/>
                  </a:lnTo>
                  <a:lnTo>
                    <a:pt x="2902204" y="3552482"/>
                  </a:lnTo>
                  <a:lnTo>
                    <a:pt x="2872359" y="3487648"/>
                  </a:lnTo>
                  <a:lnTo>
                    <a:pt x="2845562" y="3421202"/>
                  </a:lnTo>
                  <a:lnTo>
                    <a:pt x="2822193" y="3353434"/>
                  </a:lnTo>
                  <a:lnTo>
                    <a:pt x="2802254" y="3284220"/>
                  </a:lnTo>
                  <a:lnTo>
                    <a:pt x="2785491" y="3213608"/>
                  </a:lnTo>
                  <a:lnTo>
                    <a:pt x="2772537" y="3141472"/>
                  </a:lnTo>
                  <a:lnTo>
                    <a:pt x="2763139" y="3068574"/>
                  </a:lnTo>
                  <a:lnTo>
                    <a:pt x="2757042" y="2994279"/>
                  </a:lnTo>
                  <a:lnTo>
                    <a:pt x="2755391" y="2919222"/>
                  </a:lnTo>
                  <a:lnTo>
                    <a:pt x="2757424" y="2844291"/>
                  </a:lnTo>
                  <a:lnTo>
                    <a:pt x="2763139" y="2770123"/>
                  </a:lnTo>
                  <a:lnTo>
                    <a:pt x="2772537" y="2697226"/>
                  </a:lnTo>
                  <a:lnTo>
                    <a:pt x="2785491" y="2625344"/>
                  </a:lnTo>
                  <a:lnTo>
                    <a:pt x="2802254" y="2554478"/>
                  </a:lnTo>
                  <a:lnTo>
                    <a:pt x="2822321" y="2485009"/>
                  </a:lnTo>
                  <a:lnTo>
                    <a:pt x="2845942" y="2417445"/>
                  </a:lnTo>
                  <a:lnTo>
                    <a:pt x="2872359" y="2351023"/>
                  </a:lnTo>
                  <a:lnTo>
                    <a:pt x="2902204" y="2286508"/>
                  </a:lnTo>
                  <a:lnTo>
                    <a:pt x="2935224" y="2223389"/>
                  </a:lnTo>
                  <a:lnTo>
                    <a:pt x="2971038" y="2162175"/>
                  </a:lnTo>
                  <a:lnTo>
                    <a:pt x="3009773" y="2103120"/>
                  </a:lnTo>
                  <a:lnTo>
                    <a:pt x="3050921" y="2046096"/>
                  </a:lnTo>
                  <a:lnTo>
                    <a:pt x="3095243" y="1990725"/>
                  </a:lnTo>
                  <a:lnTo>
                    <a:pt x="3141726" y="1937765"/>
                  </a:lnTo>
                  <a:lnTo>
                    <a:pt x="3191129" y="1887220"/>
                  </a:lnTo>
                  <a:lnTo>
                    <a:pt x="3242817" y="1838706"/>
                  </a:lnTo>
                  <a:lnTo>
                    <a:pt x="3297047" y="1793113"/>
                  </a:lnTo>
                  <a:lnTo>
                    <a:pt x="3352800" y="1749933"/>
                  </a:lnTo>
                  <a:lnTo>
                    <a:pt x="3411474" y="1709165"/>
                  </a:lnTo>
                  <a:lnTo>
                    <a:pt x="3471544" y="1671446"/>
                  </a:lnTo>
                  <a:lnTo>
                    <a:pt x="3533521" y="1635887"/>
                  </a:lnTo>
                  <a:lnTo>
                    <a:pt x="3597910" y="1603756"/>
                  </a:lnTo>
                  <a:lnTo>
                    <a:pt x="3663441" y="1574419"/>
                  </a:lnTo>
                  <a:lnTo>
                    <a:pt x="3731133" y="1548383"/>
                  </a:lnTo>
                  <a:lnTo>
                    <a:pt x="3800475" y="1525523"/>
                  </a:lnTo>
                  <a:lnTo>
                    <a:pt x="3870833" y="1505965"/>
                  </a:lnTo>
                  <a:lnTo>
                    <a:pt x="3942461" y="1489709"/>
                  </a:lnTo>
                  <a:lnTo>
                    <a:pt x="4015740" y="1476628"/>
                  </a:lnTo>
                  <a:lnTo>
                    <a:pt x="4090289" y="1467358"/>
                  </a:lnTo>
                  <a:lnTo>
                    <a:pt x="4165600" y="1461642"/>
                  </a:lnTo>
                  <a:lnTo>
                    <a:pt x="4242181" y="1459991"/>
                  </a:lnTo>
                  <a:close/>
                </a:path>
              </a:pathLst>
            </a:custGeom>
            <a:ln w="762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5" name="object 15"/>
          <p:cNvSpPr/>
          <p:nvPr/>
        </p:nvSpPr>
        <p:spPr>
          <a:xfrm>
            <a:off x="8353207" y="671091"/>
            <a:ext cx="3113218" cy="90876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 txBox="1"/>
          <p:nvPr/>
        </p:nvSpPr>
        <p:spPr>
          <a:xfrm>
            <a:off x="556361" y="6231128"/>
            <a:ext cx="1701164" cy="16002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100"/>
              </a:lnSpc>
            </a:pPr>
            <a:r>
              <a:rPr dirty="0" sz="1050" spc="-5">
                <a:latin typeface="Carlito"/>
                <a:cs typeface="Carlito"/>
                <a:hlinkClick r:id="rId6"/>
              </a:rPr>
              <a:t>www.share-netbangladesh.org</a:t>
            </a:r>
            <a:endParaRPr sz="1050">
              <a:latin typeface="Carlito"/>
              <a:cs typeface="Carlito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0875491" y="5634227"/>
            <a:ext cx="1316508" cy="122377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190195" y="437184"/>
            <a:ext cx="1588135" cy="1632585"/>
          </a:xfrm>
          <a:custGeom>
            <a:avLst/>
            <a:gdLst/>
            <a:ahLst/>
            <a:cxnLst/>
            <a:rect l="l" t="t" r="r" b="b"/>
            <a:pathLst>
              <a:path w="1588135" h="1632585">
                <a:moveTo>
                  <a:pt x="1587817" y="590194"/>
                </a:moveTo>
                <a:lnTo>
                  <a:pt x="1587614" y="543026"/>
                </a:lnTo>
                <a:lnTo>
                  <a:pt x="1583397" y="495528"/>
                </a:lnTo>
                <a:lnTo>
                  <a:pt x="1575079" y="447903"/>
                </a:lnTo>
                <a:lnTo>
                  <a:pt x="1562531" y="400380"/>
                </a:lnTo>
                <a:lnTo>
                  <a:pt x="1546009" y="354101"/>
                </a:lnTo>
                <a:lnTo>
                  <a:pt x="1525943" y="310121"/>
                </a:lnTo>
                <a:lnTo>
                  <a:pt x="1502562" y="268579"/>
                </a:lnTo>
                <a:lnTo>
                  <a:pt x="1476070" y="229565"/>
                </a:lnTo>
                <a:lnTo>
                  <a:pt x="1446669" y="193205"/>
                </a:lnTo>
                <a:lnTo>
                  <a:pt x="1414589" y="159600"/>
                </a:lnTo>
                <a:lnTo>
                  <a:pt x="1380045" y="128866"/>
                </a:lnTo>
                <a:lnTo>
                  <a:pt x="1343240" y="101130"/>
                </a:lnTo>
                <a:lnTo>
                  <a:pt x="1304391" y="76479"/>
                </a:lnTo>
                <a:lnTo>
                  <a:pt x="1263713" y="55054"/>
                </a:lnTo>
                <a:lnTo>
                  <a:pt x="1221422" y="36944"/>
                </a:lnTo>
                <a:lnTo>
                  <a:pt x="1177721" y="22275"/>
                </a:lnTo>
                <a:lnTo>
                  <a:pt x="1132840" y="11150"/>
                </a:lnTo>
                <a:lnTo>
                  <a:pt x="1086980" y="3683"/>
                </a:lnTo>
                <a:lnTo>
                  <a:pt x="1040358" y="0"/>
                </a:lnTo>
                <a:lnTo>
                  <a:pt x="993190" y="203"/>
                </a:lnTo>
                <a:lnTo>
                  <a:pt x="945692" y="4394"/>
                </a:lnTo>
                <a:lnTo>
                  <a:pt x="898080" y="12700"/>
                </a:lnTo>
                <a:lnTo>
                  <a:pt x="850557" y="25222"/>
                </a:lnTo>
                <a:lnTo>
                  <a:pt x="804265" y="41770"/>
                </a:lnTo>
                <a:lnTo>
                  <a:pt x="760298" y="61849"/>
                </a:lnTo>
                <a:lnTo>
                  <a:pt x="718743" y="85242"/>
                </a:lnTo>
                <a:lnTo>
                  <a:pt x="679729" y="111747"/>
                </a:lnTo>
                <a:lnTo>
                  <a:pt x="643369" y="141160"/>
                </a:lnTo>
                <a:lnTo>
                  <a:pt x="609765" y="173240"/>
                </a:lnTo>
                <a:lnTo>
                  <a:pt x="579043" y="207797"/>
                </a:lnTo>
                <a:lnTo>
                  <a:pt x="551294" y="244614"/>
                </a:lnTo>
                <a:lnTo>
                  <a:pt x="526656" y="283476"/>
                </a:lnTo>
                <a:lnTo>
                  <a:pt x="516509" y="302717"/>
                </a:lnTo>
                <a:lnTo>
                  <a:pt x="404228" y="251675"/>
                </a:lnTo>
                <a:lnTo>
                  <a:pt x="397979" y="189814"/>
                </a:lnTo>
                <a:lnTo>
                  <a:pt x="378218" y="147231"/>
                </a:lnTo>
                <a:lnTo>
                  <a:pt x="348983" y="112509"/>
                </a:lnTo>
                <a:lnTo>
                  <a:pt x="312331" y="86779"/>
                </a:lnTo>
                <a:lnTo>
                  <a:pt x="270383" y="71132"/>
                </a:lnTo>
                <a:lnTo>
                  <a:pt x="225209" y="66675"/>
                </a:lnTo>
                <a:lnTo>
                  <a:pt x="178892" y="74498"/>
                </a:lnTo>
                <a:lnTo>
                  <a:pt x="136271" y="94234"/>
                </a:lnTo>
                <a:lnTo>
                  <a:pt x="101549" y="123456"/>
                </a:lnTo>
                <a:lnTo>
                  <a:pt x="75806" y="160083"/>
                </a:lnTo>
                <a:lnTo>
                  <a:pt x="60147" y="202044"/>
                </a:lnTo>
                <a:lnTo>
                  <a:pt x="55664" y="247230"/>
                </a:lnTo>
                <a:lnTo>
                  <a:pt x="63474" y="293573"/>
                </a:lnTo>
                <a:lnTo>
                  <a:pt x="83223" y="336169"/>
                </a:lnTo>
                <a:lnTo>
                  <a:pt x="112471" y="370890"/>
                </a:lnTo>
                <a:lnTo>
                  <a:pt x="149110" y="396633"/>
                </a:lnTo>
                <a:lnTo>
                  <a:pt x="191058" y="412305"/>
                </a:lnTo>
                <a:lnTo>
                  <a:pt x="236245" y="416801"/>
                </a:lnTo>
                <a:lnTo>
                  <a:pt x="282562" y="409016"/>
                </a:lnTo>
                <a:lnTo>
                  <a:pt x="325170" y="389242"/>
                </a:lnTo>
                <a:lnTo>
                  <a:pt x="359892" y="359981"/>
                </a:lnTo>
                <a:lnTo>
                  <a:pt x="365277" y="352310"/>
                </a:lnTo>
                <a:lnTo>
                  <a:pt x="475056" y="402323"/>
                </a:lnTo>
                <a:lnTo>
                  <a:pt x="472440" y="410146"/>
                </a:lnTo>
                <a:lnTo>
                  <a:pt x="461314" y="455041"/>
                </a:lnTo>
                <a:lnTo>
                  <a:pt x="453859" y="500888"/>
                </a:lnTo>
                <a:lnTo>
                  <a:pt x="450176" y="547509"/>
                </a:lnTo>
                <a:lnTo>
                  <a:pt x="450380" y="594677"/>
                </a:lnTo>
                <a:lnTo>
                  <a:pt x="454583" y="642175"/>
                </a:lnTo>
                <a:lnTo>
                  <a:pt x="462889" y="689800"/>
                </a:lnTo>
                <a:lnTo>
                  <a:pt x="475437" y="737311"/>
                </a:lnTo>
                <a:lnTo>
                  <a:pt x="491959" y="783590"/>
                </a:lnTo>
                <a:lnTo>
                  <a:pt x="512025" y="827544"/>
                </a:lnTo>
                <a:lnTo>
                  <a:pt x="535419" y="869086"/>
                </a:lnTo>
                <a:lnTo>
                  <a:pt x="561924" y="908088"/>
                </a:lnTo>
                <a:lnTo>
                  <a:pt x="591337" y="944448"/>
                </a:lnTo>
                <a:lnTo>
                  <a:pt x="591566" y="944702"/>
                </a:lnTo>
                <a:lnTo>
                  <a:pt x="435356" y="1111427"/>
                </a:lnTo>
                <a:lnTo>
                  <a:pt x="415112" y="1098702"/>
                </a:lnTo>
                <a:lnTo>
                  <a:pt x="375221" y="1081430"/>
                </a:lnTo>
                <a:lnTo>
                  <a:pt x="332968" y="1070406"/>
                </a:lnTo>
                <a:lnTo>
                  <a:pt x="289090" y="1066025"/>
                </a:lnTo>
                <a:lnTo>
                  <a:pt x="244297" y="1068654"/>
                </a:lnTo>
                <a:lnTo>
                  <a:pt x="199339" y="1078687"/>
                </a:lnTo>
                <a:lnTo>
                  <a:pt x="156565" y="1095844"/>
                </a:lnTo>
                <a:lnTo>
                  <a:pt x="118122" y="1119009"/>
                </a:lnTo>
                <a:lnTo>
                  <a:pt x="84404" y="1147445"/>
                </a:lnTo>
                <a:lnTo>
                  <a:pt x="55778" y="1180426"/>
                </a:lnTo>
                <a:lnTo>
                  <a:pt x="32651" y="1217231"/>
                </a:lnTo>
                <a:lnTo>
                  <a:pt x="15379" y="1257134"/>
                </a:lnTo>
                <a:lnTo>
                  <a:pt x="4368" y="1299387"/>
                </a:lnTo>
                <a:lnTo>
                  <a:pt x="0" y="1343266"/>
                </a:lnTo>
                <a:lnTo>
                  <a:pt x="2654" y="1388059"/>
                </a:lnTo>
                <a:lnTo>
                  <a:pt x="12712" y="1433017"/>
                </a:lnTo>
                <a:lnTo>
                  <a:pt x="29832" y="1475790"/>
                </a:lnTo>
                <a:lnTo>
                  <a:pt x="52984" y="1514221"/>
                </a:lnTo>
                <a:lnTo>
                  <a:pt x="81407" y="1547952"/>
                </a:lnTo>
                <a:lnTo>
                  <a:pt x="114376" y="1576565"/>
                </a:lnTo>
                <a:lnTo>
                  <a:pt x="151180" y="1599692"/>
                </a:lnTo>
                <a:lnTo>
                  <a:pt x="191071" y="1616951"/>
                </a:lnTo>
                <a:lnTo>
                  <a:pt x="233324" y="1627962"/>
                </a:lnTo>
                <a:lnTo>
                  <a:pt x="277202" y="1632318"/>
                </a:lnTo>
                <a:lnTo>
                  <a:pt x="321995" y="1629664"/>
                </a:lnTo>
                <a:lnTo>
                  <a:pt x="366966" y="1619580"/>
                </a:lnTo>
                <a:lnTo>
                  <a:pt x="409727" y="1602473"/>
                </a:lnTo>
                <a:lnTo>
                  <a:pt x="448170" y="1579333"/>
                </a:lnTo>
                <a:lnTo>
                  <a:pt x="481888" y="1550924"/>
                </a:lnTo>
                <a:lnTo>
                  <a:pt x="510514" y="1517954"/>
                </a:lnTo>
                <a:lnTo>
                  <a:pt x="533641" y="1481150"/>
                </a:lnTo>
                <a:lnTo>
                  <a:pt x="550913" y="1441272"/>
                </a:lnTo>
                <a:lnTo>
                  <a:pt x="561924" y="1399019"/>
                </a:lnTo>
                <a:lnTo>
                  <a:pt x="566293" y="1355128"/>
                </a:lnTo>
                <a:lnTo>
                  <a:pt x="563638" y="1310347"/>
                </a:lnTo>
                <a:lnTo>
                  <a:pt x="553593" y="1265377"/>
                </a:lnTo>
                <a:lnTo>
                  <a:pt x="536460" y="1222616"/>
                </a:lnTo>
                <a:lnTo>
                  <a:pt x="522884" y="1200086"/>
                </a:lnTo>
                <a:lnTo>
                  <a:pt x="683856" y="1028293"/>
                </a:lnTo>
                <a:lnTo>
                  <a:pt x="733640" y="1061161"/>
                </a:lnTo>
                <a:lnTo>
                  <a:pt x="774319" y="1082586"/>
                </a:lnTo>
                <a:lnTo>
                  <a:pt x="816610" y="1100696"/>
                </a:lnTo>
                <a:lnTo>
                  <a:pt x="860310" y="1115364"/>
                </a:lnTo>
                <a:lnTo>
                  <a:pt x="905205" y="1126490"/>
                </a:lnTo>
                <a:lnTo>
                  <a:pt x="951064" y="1133944"/>
                </a:lnTo>
                <a:lnTo>
                  <a:pt x="997686" y="1137627"/>
                </a:lnTo>
                <a:lnTo>
                  <a:pt x="1044854" y="1137424"/>
                </a:lnTo>
                <a:lnTo>
                  <a:pt x="1092352" y="1133221"/>
                </a:lnTo>
                <a:lnTo>
                  <a:pt x="1139964" y="1124889"/>
                </a:lnTo>
                <a:lnTo>
                  <a:pt x="1187500" y="1112342"/>
                </a:lnTo>
                <a:lnTo>
                  <a:pt x="1233779" y="1095832"/>
                </a:lnTo>
                <a:lnTo>
                  <a:pt x="1277759" y="1075766"/>
                </a:lnTo>
                <a:lnTo>
                  <a:pt x="1319301" y="1052385"/>
                </a:lnTo>
                <a:lnTo>
                  <a:pt x="1358315" y="1025893"/>
                </a:lnTo>
                <a:lnTo>
                  <a:pt x="1394675" y="996492"/>
                </a:lnTo>
                <a:lnTo>
                  <a:pt x="1428280" y="964412"/>
                </a:lnTo>
                <a:lnTo>
                  <a:pt x="1459001" y="929868"/>
                </a:lnTo>
                <a:lnTo>
                  <a:pt x="1486738" y="893064"/>
                </a:lnTo>
                <a:lnTo>
                  <a:pt x="1511388" y="854214"/>
                </a:lnTo>
                <a:lnTo>
                  <a:pt x="1532813" y="813536"/>
                </a:lnTo>
                <a:lnTo>
                  <a:pt x="1550911" y="771245"/>
                </a:lnTo>
                <a:lnTo>
                  <a:pt x="1565579" y="727544"/>
                </a:lnTo>
                <a:lnTo>
                  <a:pt x="1576692" y="682663"/>
                </a:lnTo>
                <a:lnTo>
                  <a:pt x="1584147" y="636803"/>
                </a:lnTo>
                <a:lnTo>
                  <a:pt x="1587817" y="590194"/>
                </a:lnTo>
                <a:close/>
              </a:path>
            </a:pathLst>
          </a:custGeom>
          <a:solidFill>
            <a:srgbClr val="A0076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1919097" y="695325"/>
            <a:ext cx="6761480" cy="57404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3600" spc="-190">
                <a:solidFill>
                  <a:srgbClr val="A00769"/>
                </a:solidFill>
              </a:rPr>
              <a:t>Conclusions </a:t>
            </a:r>
            <a:r>
              <a:rPr dirty="0" sz="3600" spc="-165">
                <a:solidFill>
                  <a:srgbClr val="A00769"/>
                </a:solidFill>
              </a:rPr>
              <a:t>and</a:t>
            </a:r>
            <a:r>
              <a:rPr dirty="0" sz="3600" spc="-350">
                <a:solidFill>
                  <a:srgbClr val="A00769"/>
                </a:solidFill>
              </a:rPr>
              <a:t> </a:t>
            </a:r>
            <a:r>
              <a:rPr dirty="0" sz="3600" spc="-185">
                <a:solidFill>
                  <a:srgbClr val="A00769"/>
                </a:solidFill>
              </a:rPr>
              <a:t>Recommendations</a:t>
            </a:r>
            <a:endParaRPr sz="3600"/>
          </a:p>
        </p:txBody>
      </p:sp>
      <p:sp>
        <p:nvSpPr>
          <p:cNvPr id="5" name="object 5"/>
          <p:cNvSpPr txBox="1"/>
          <p:nvPr/>
        </p:nvSpPr>
        <p:spPr>
          <a:xfrm>
            <a:off x="2240407" y="1570482"/>
            <a:ext cx="9239885" cy="2079625"/>
          </a:xfrm>
          <a:prstGeom prst="rect">
            <a:avLst/>
          </a:prstGeom>
        </p:spPr>
        <p:txBody>
          <a:bodyPr wrap="square" lIns="0" tIns="104775" rIns="0" bIns="0" rtlCol="0" vert="horz">
            <a:spAutoFit/>
          </a:bodyPr>
          <a:lstStyle/>
          <a:p>
            <a:pPr marL="585470" marR="509905" indent="-573405">
              <a:lnSpc>
                <a:spcPct val="70000"/>
              </a:lnSpc>
              <a:spcBef>
                <a:spcPts val="825"/>
              </a:spcBef>
              <a:buClr>
                <a:srgbClr val="A00769"/>
              </a:buClr>
              <a:buSzPct val="180000"/>
              <a:buFont typeface="Arial"/>
              <a:buChar char="•"/>
              <a:tabLst>
                <a:tab pos="585470" algn="l"/>
                <a:tab pos="586105" algn="l"/>
              </a:tabLst>
            </a:pPr>
            <a:r>
              <a:rPr dirty="0" sz="2000" spc="-5">
                <a:latin typeface="Carlito"/>
                <a:cs typeface="Carlito"/>
              </a:rPr>
              <a:t>Despite some socio-economic </a:t>
            </a:r>
            <a:r>
              <a:rPr dirty="0" sz="2000">
                <a:latin typeface="Carlito"/>
                <a:cs typeface="Carlito"/>
              </a:rPr>
              <a:t>anomalies among </a:t>
            </a:r>
            <a:r>
              <a:rPr dirty="0" sz="2000" spc="-95" b="1">
                <a:latin typeface="Trebuchet MS"/>
                <a:cs typeface="Trebuchet MS"/>
              </a:rPr>
              <a:t>those </a:t>
            </a:r>
            <a:r>
              <a:rPr dirty="0" sz="2000" spc="-130" b="1">
                <a:latin typeface="Trebuchet MS"/>
                <a:cs typeface="Trebuchet MS"/>
              </a:rPr>
              <a:t>three </a:t>
            </a:r>
            <a:r>
              <a:rPr dirty="0" sz="2000" spc="-100" b="1">
                <a:latin typeface="Trebuchet MS"/>
                <a:cs typeface="Trebuchet MS"/>
              </a:rPr>
              <a:t>communities</a:t>
            </a:r>
            <a:r>
              <a:rPr dirty="0" sz="2000" spc="-100">
                <a:latin typeface="Carlito"/>
                <a:cs typeface="Carlito"/>
              </a:rPr>
              <a:t>, </a:t>
            </a:r>
            <a:r>
              <a:rPr dirty="0" sz="2000">
                <a:latin typeface="Carlito"/>
                <a:cs typeface="Carlito"/>
              </a:rPr>
              <a:t>the  adolescents </a:t>
            </a:r>
            <a:r>
              <a:rPr dirty="0" sz="2000" spc="-5">
                <a:latin typeface="Carlito"/>
                <a:cs typeface="Carlito"/>
              </a:rPr>
              <a:t>of </a:t>
            </a:r>
            <a:r>
              <a:rPr dirty="0" sz="2000">
                <a:latin typeface="Carlito"/>
                <a:cs typeface="Carlito"/>
              </a:rPr>
              <a:t>these communities </a:t>
            </a:r>
            <a:r>
              <a:rPr dirty="0" sz="2000" spc="-5">
                <a:latin typeface="Carlito"/>
                <a:cs typeface="Carlito"/>
              </a:rPr>
              <a:t>have both </a:t>
            </a:r>
            <a:r>
              <a:rPr dirty="0" sz="2000" spc="-105" b="1">
                <a:latin typeface="Trebuchet MS"/>
                <a:cs typeface="Trebuchet MS"/>
              </a:rPr>
              <a:t>inadequate </a:t>
            </a:r>
            <a:r>
              <a:rPr dirty="0" sz="2000">
                <a:latin typeface="Carlito"/>
                <a:cs typeface="Carlito"/>
              </a:rPr>
              <a:t>and</a:t>
            </a:r>
            <a:r>
              <a:rPr dirty="0" sz="2000" spc="-50">
                <a:latin typeface="Carlito"/>
                <a:cs typeface="Carlito"/>
              </a:rPr>
              <a:t> </a:t>
            </a:r>
            <a:r>
              <a:rPr dirty="0" sz="2000" spc="-105" b="1">
                <a:latin typeface="Trebuchet MS"/>
                <a:cs typeface="Trebuchet MS"/>
              </a:rPr>
              <a:t>inappropriate</a:t>
            </a:r>
            <a:endParaRPr sz="2000">
              <a:latin typeface="Trebuchet MS"/>
              <a:cs typeface="Trebuchet MS"/>
            </a:endParaRPr>
          </a:p>
          <a:p>
            <a:pPr marL="585470">
              <a:lnSpc>
                <a:spcPts val="1680"/>
              </a:lnSpc>
            </a:pPr>
            <a:r>
              <a:rPr dirty="0" sz="2000">
                <a:latin typeface="Carlito"/>
                <a:cs typeface="Carlito"/>
              </a:rPr>
              <a:t>information </a:t>
            </a:r>
            <a:r>
              <a:rPr dirty="0" sz="2000" spc="-5">
                <a:latin typeface="Carlito"/>
                <a:cs typeface="Carlito"/>
              </a:rPr>
              <a:t>on</a:t>
            </a:r>
            <a:r>
              <a:rPr dirty="0" sz="2000" spc="-25">
                <a:latin typeface="Carlito"/>
                <a:cs typeface="Carlito"/>
              </a:rPr>
              <a:t> </a:t>
            </a:r>
            <a:r>
              <a:rPr dirty="0" sz="2000" spc="-5">
                <a:latin typeface="Carlito"/>
                <a:cs typeface="Carlito"/>
              </a:rPr>
              <a:t>SRHR.</a:t>
            </a:r>
            <a:endParaRPr sz="2000">
              <a:latin typeface="Carlito"/>
              <a:cs typeface="Carlito"/>
            </a:endParaRPr>
          </a:p>
          <a:p>
            <a:pPr marL="585470" indent="-573405">
              <a:lnSpc>
                <a:spcPts val="2039"/>
              </a:lnSpc>
              <a:spcBef>
                <a:spcPts val="285"/>
              </a:spcBef>
              <a:buClr>
                <a:srgbClr val="A00769"/>
              </a:buClr>
              <a:buSzPct val="180000"/>
              <a:buFont typeface="Arial"/>
              <a:buChar char="•"/>
              <a:tabLst>
                <a:tab pos="585470" algn="l"/>
                <a:tab pos="586105" algn="l"/>
              </a:tabLst>
            </a:pPr>
            <a:r>
              <a:rPr dirty="0" sz="2000" spc="-5">
                <a:latin typeface="Carlito"/>
                <a:cs typeface="Carlito"/>
              </a:rPr>
              <a:t>The relevant stakeholders </a:t>
            </a:r>
            <a:r>
              <a:rPr dirty="0" sz="2000">
                <a:latin typeface="Carlito"/>
                <a:cs typeface="Carlito"/>
              </a:rPr>
              <a:t>are </a:t>
            </a:r>
            <a:r>
              <a:rPr dirty="0" sz="2000" spc="-105" b="1">
                <a:latin typeface="Trebuchet MS"/>
                <a:cs typeface="Trebuchet MS"/>
              </a:rPr>
              <a:t>informed </a:t>
            </a:r>
            <a:r>
              <a:rPr dirty="0" sz="2000">
                <a:latin typeface="Carlito"/>
                <a:cs typeface="Carlito"/>
              </a:rPr>
              <a:t>but they are </a:t>
            </a:r>
            <a:r>
              <a:rPr dirty="0" sz="2000" spc="-80" b="1">
                <a:latin typeface="Trebuchet MS"/>
                <a:cs typeface="Trebuchet MS"/>
              </a:rPr>
              <a:t>doing </a:t>
            </a:r>
            <a:r>
              <a:rPr dirty="0" sz="2000" spc="-95" b="1">
                <a:latin typeface="Trebuchet MS"/>
                <a:cs typeface="Trebuchet MS"/>
              </a:rPr>
              <a:t>nothing </a:t>
            </a:r>
            <a:r>
              <a:rPr dirty="0" sz="2000">
                <a:latin typeface="Carlito"/>
                <a:cs typeface="Carlito"/>
              </a:rPr>
              <a:t>as</a:t>
            </a:r>
            <a:r>
              <a:rPr dirty="0" sz="2000" spc="-190">
                <a:latin typeface="Carlito"/>
                <a:cs typeface="Carlito"/>
              </a:rPr>
              <a:t> </a:t>
            </a:r>
            <a:r>
              <a:rPr dirty="0" sz="2000">
                <a:latin typeface="Carlito"/>
                <a:cs typeface="Carlito"/>
              </a:rPr>
              <a:t>they</a:t>
            </a:r>
            <a:endParaRPr sz="2000">
              <a:latin typeface="Carlito"/>
              <a:cs typeface="Carlito"/>
            </a:endParaRPr>
          </a:p>
          <a:p>
            <a:pPr marL="585470">
              <a:lnSpc>
                <a:spcPts val="2039"/>
              </a:lnSpc>
            </a:pPr>
            <a:r>
              <a:rPr dirty="0" sz="2000" spc="-5">
                <a:latin typeface="Carlito"/>
                <a:cs typeface="Carlito"/>
              </a:rPr>
              <a:t>perceive other issues </a:t>
            </a:r>
            <a:r>
              <a:rPr dirty="0" sz="2000">
                <a:latin typeface="Carlito"/>
                <a:cs typeface="Carlito"/>
              </a:rPr>
              <a:t>require more</a:t>
            </a:r>
            <a:r>
              <a:rPr dirty="0" sz="2000" spc="5">
                <a:latin typeface="Carlito"/>
                <a:cs typeface="Carlito"/>
              </a:rPr>
              <a:t> </a:t>
            </a:r>
            <a:r>
              <a:rPr dirty="0" sz="2000">
                <a:latin typeface="Carlito"/>
                <a:cs typeface="Carlito"/>
              </a:rPr>
              <a:t>concentration</a:t>
            </a:r>
            <a:endParaRPr sz="2000">
              <a:latin typeface="Carlito"/>
              <a:cs typeface="Carlito"/>
            </a:endParaRPr>
          </a:p>
          <a:p>
            <a:pPr marL="585470" marR="5080" indent="-573405">
              <a:lnSpc>
                <a:spcPct val="70000"/>
              </a:lnSpc>
              <a:spcBef>
                <a:spcPts val="994"/>
              </a:spcBef>
              <a:buClr>
                <a:srgbClr val="A00769"/>
              </a:buClr>
              <a:buSzPct val="180000"/>
              <a:buFont typeface="Arial"/>
              <a:buChar char="•"/>
              <a:tabLst>
                <a:tab pos="585470" algn="l"/>
                <a:tab pos="586105" algn="l"/>
              </a:tabLst>
            </a:pPr>
            <a:r>
              <a:rPr dirty="0" sz="2000">
                <a:latin typeface="Carlito"/>
                <a:cs typeface="Carlito"/>
              </a:rPr>
              <a:t>We </a:t>
            </a:r>
            <a:r>
              <a:rPr dirty="0" sz="2000" spc="-5">
                <a:latin typeface="Carlito"/>
                <a:cs typeface="Carlito"/>
              </a:rPr>
              <a:t>need </a:t>
            </a:r>
            <a:r>
              <a:rPr dirty="0" sz="2000" spc="-125" b="1">
                <a:latin typeface="Trebuchet MS"/>
                <a:cs typeface="Trebuchet MS"/>
              </a:rPr>
              <a:t>specific </a:t>
            </a:r>
            <a:r>
              <a:rPr dirty="0" sz="2000" spc="-95" b="1">
                <a:latin typeface="Trebuchet MS"/>
                <a:cs typeface="Trebuchet MS"/>
              </a:rPr>
              <a:t>SRHR </a:t>
            </a:r>
            <a:r>
              <a:rPr dirty="0" sz="2000" spc="-105" b="1">
                <a:latin typeface="Trebuchet MS"/>
                <a:cs typeface="Trebuchet MS"/>
              </a:rPr>
              <a:t>interventions </a:t>
            </a:r>
            <a:r>
              <a:rPr dirty="0" sz="2000">
                <a:latin typeface="Carlito"/>
                <a:cs typeface="Carlito"/>
              </a:rPr>
              <a:t>with a </a:t>
            </a:r>
            <a:r>
              <a:rPr dirty="0" sz="2000" spc="-105" b="1">
                <a:latin typeface="Trebuchet MS"/>
                <a:cs typeface="Trebuchet MS"/>
              </a:rPr>
              <a:t>holistic </a:t>
            </a:r>
            <a:r>
              <a:rPr dirty="0" sz="2000" spc="-95" b="1">
                <a:latin typeface="Trebuchet MS"/>
                <a:cs typeface="Trebuchet MS"/>
              </a:rPr>
              <a:t>approach</a:t>
            </a:r>
            <a:r>
              <a:rPr dirty="0" sz="2000" spc="-95">
                <a:latin typeface="Carlito"/>
                <a:cs typeface="Carlito"/>
              </a:rPr>
              <a:t>. </a:t>
            </a:r>
            <a:r>
              <a:rPr dirty="0" sz="2000">
                <a:latin typeface="Carlito"/>
                <a:cs typeface="Carlito"/>
              </a:rPr>
              <a:t>We </a:t>
            </a:r>
            <a:r>
              <a:rPr dirty="0" sz="2000" spc="-5">
                <a:latin typeface="Carlito"/>
                <a:cs typeface="Carlito"/>
              </a:rPr>
              <a:t>need </a:t>
            </a:r>
            <a:r>
              <a:rPr dirty="0" sz="2000">
                <a:latin typeface="Carlito"/>
                <a:cs typeface="Carlito"/>
              </a:rPr>
              <a:t>to  acknowledge that the </a:t>
            </a:r>
            <a:r>
              <a:rPr dirty="0" sz="2000" spc="-105" b="1">
                <a:latin typeface="Trebuchet MS"/>
                <a:cs typeface="Trebuchet MS"/>
              </a:rPr>
              <a:t>partially </a:t>
            </a:r>
            <a:r>
              <a:rPr dirty="0" sz="2000" spc="-125" b="1">
                <a:latin typeface="Trebuchet MS"/>
                <a:cs typeface="Trebuchet MS"/>
              </a:rPr>
              <a:t>concentrated </a:t>
            </a:r>
            <a:r>
              <a:rPr dirty="0" sz="2000" spc="-95" b="1">
                <a:latin typeface="Trebuchet MS"/>
                <a:cs typeface="Trebuchet MS"/>
              </a:rPr>
              <a:t>programs </a:t>
            </a:r>
            <a:r>
              <a:rPr dirty="0" sz="2000">
                <a:latin typeface="Carlito"/>
                <a:cs typeface="Carlito"/>
              </a:rPr>
              <a:t>and the programs</a:t>
            </a:r>
            <a:r>
              <a:rPr dirty="0" sz="2000" spc="-150">
                <a:latin typeface="Carlito"/>
                <a:cs typeface="Carlito"/>
              </a:rPr>
              <a:t> </a:t>
            </a:r>
            <a:r>
              <a:rPr dirty="0" sz="2000">
                <a:latin typeface="Carlito"/>
                <a:cs typeface="Carlito"/>
              </a:rPr>
              <a:t>excluding  the </a:t>
            </a:r>
            <a:r>
              <a:rPr dirty="0" sz="2000" spc="-5">
                <a:latin typeface="Carlito"/>
                <a:cs typeface="Carlito"/>
              </a:rPr>
              <a:t>boys, </a:t>
            </a:r>
            <a:r>
              <a:rPr dirty="0" sz="2000">
                <a:latin typeface="Carlito"/>
                <a:cs typeface="Carlito"/>
              </a:rPr>
              <a:t>alone cannot </a:t>
            </a:r>
            <a:r>
              <a:rPr dirty="0" sz="2000" spc="-5">
                <a:latin typeface="Carlito"/>
                <a:cs typeface="Carlito"/>
              </a:rPr>
              <a:t>resolve </a:t>
            </a:r>
            <a:r>
              <a:rPr dirty="0" sz="2000">
                <a:latin typeface="Carlito"/>
                <a:cs typeface="Carlito"/>
              </a:rPr>
              <a:t>this </a:t>
            </a:r>
            <a:r>
              <a:rPr dirty="0" sz="2000" spc="-5">
                <a:latin typeface="Carlito"/>
                <a:cs typeface="Carlito"/>
              </a:rPr>
              <a:t>issue</a:t>
            </a:r>
            <a:r>
              <a:rPr dirty="0" sz="2000" spc="-20">
                <a:latin typeface="Carlito"/>
                <a:cs typeface="Carlito"/>
              </a:rPr>
              <a:t> </a:t>
            </a:r>
            <a:r>
              <a:rPr dirty="0" sz="2000">
                <a:latin typeface="Carlito"/>
                <a:cs typeface="Carlito"/>
              </a:rPr>
              <a:t>completely</a:t>
            </a:r>
            <a:endParaRPr sz="2000">
              <a:latin typeface="Carlito"/>
              <a:cs typeface="Carlito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2240407" y="5361228"/>
            <a:ext cx="9093835" cy="544195"/>
          </a:xfrm>
          <a:prstGeom prst="rect">
            <a:avLst/>
          </a:prstGeom>
        </p:spPr>
        <p:txBody>
          <a:bodyPr wrap="square" lIns="0" tIns="104139" rIns="0" bIns="0" rtlCol="0" vert="horz">
            <a:spAutoFit/>
          </a:bodyPr>
          <a:lstStyle/>
          <a:p>
            <a:pPr marL="585470" marR="5080" indent="-573405">
              <a:lnSpc>
                <a:spcPct val="70000"/>
              </a:lnSpc>
              <a:spcBef>
                <a:spcPts val="819"/>
              </a:spcBef>
              <a:buClr>
                <a:srgbClr val="A00769"/>
              </a:buClr>
              <a:buSzPct val="180000"/>
              <a:buFont typeface="Arial"/>
              <a:buChar char="•"/>
              <a:tabLst>
                <a:tab pos="585470" algn="l"/>
                <a:tab pos="586105" algn="l"/>
              </a:tabLst>
            </a:pPr>
            <a:r>
              <a:rPr dirty="0" sz="2000">
                <a:latin typeface="Carlito"/>
                <a:cs typeface="Carlito"/>
              </a:rPr>
              <a:t>Integrating into </a:t>
            </a:r>
            <a:r>
              <a:rPr dirty="0" sz="2000" spc="-5">
                <a:latin typeface="Carlito"/>
                <a:cs typeface="Carlito"/>
              </a:rPr>
              <a:t>existing programming </a:t>
            </a:r>
            <a:r>
              <a:rPr dirty="0" sz="2000">
                <a:latin typeface="Carlito"/>
                <a:cs typeface="Carlito"/>
              </a:rPr>
              <a:t>that </a:t>
            </a:r>
            <a:r>
              <a:rPr dirty="0" sz="2000" spc="-5">
                <a:latin typeface="Carlito"/>
                <a:cs typeface="Carlito"/>
              </a:rPr>
              <a:t>focus on </a:t>
            </a:r>
            <a:r>
              <a:rPr dirty="0" sz="2000" spc="-85" b="1">
                <a:latin typeface="Trebuchet MS"/>
                <a:cs typeface="Trebuchet MS"/>
              </a:rPr>
              <a:t>WASH, </a:t>
            </a:r>
            <a:r>
              <a:rPr dirty="0" sz="2000" spc="-95" b="1">
                <a:latin typeface="Trebuchet MS"/>
                <a:cs typeface="Trebuchet MS"/>
              </a:rPr>
              <a:t>women  </a:t>
            </a:r>
            <a:r>
              <a:rPr dirty="0" sz="2000" spc="-100" b="1">
                <a:latin typeface="Trebuchet MS"/>
                <a:cs typeface="Trebuchet MS"/>
              </a:rPr>
              <a:t>empowerment</a:t>
            </a:r>
            <a:r>
              <a:rPr dirty="0" sz="2000" spc="-100">
                <a:latin typeface="Carlito"/>
                <a:cs typeface="Carlito"/>
              </a:rPr>
              <a:t>, </a:t>
            </a:r>
            <a:r>
              <a:rPr dirty="0" sz="2000">
                <a:latin typeface="Carlito"/>
                <a:cs typeface="Carlito"/>
              </a:rPr>
              <a:t>etc. </a:t>
            </a:r>
            <a:r>
              <a:rPr dirty="0" sz="2000" spc="-5">
                <a:latin typeface="Carlito"/>
                <a:cs typeface="Carlito"/>
              </a:rPr>
              <a:t>by </a:t>
            </a:r>
            <a:r>
              <a:rPr dirty="0" sz="2000">
                <a:latin typeface="Carlito"/>
                <a:cs typeface="Carlito"/>
              </a:rPr>
              <a:t>including SRHR </a:t>
            </a:r>
            <a:r>
              <a:rPr dirty="0" sz="2000" spc="-5">
                <a:latin typeface="Carlito"/>
                <a:cs typeface="Carlito"/>
              </a:rPr>
              <a:t>into </a:t>
            </a:r>
            <a:r>
              <a:rPr dirty="0" sz="2000">
                <a:latin typeface="Carlito"/>
                <a:cs typeface="Carlito"/>
              </a:rPr>
              <a:t>those and making </a:t>
            </a:r>
            <a:r>
              <a:rPr dirty="0" sz="2000" spc="-5">
                <a:latin typeface="Carlito"/>
                <a:cs typeface="Carlito"/>
              </a:rPr>
              <a:t>sure </a:t>
            </a:r>
            <a:r>
              <a:rPr dirty="0" sz="2000">
                <a:latin typeface="Carlito"/>
                <a:cs typeface="Carlito"/>
              </a:rPr>
              <a:t>to include</a:t>
            </a:r>
            <a:r>
              <a:rPr dirty="0" sz="2000" spc="40">
                <a:latin typeface="Carlito"/>
                <a:cs typeface="Carlito"/>
              </a:rPr>
              <a:t> </a:t>
            </a:r>
            <a:r>
              <a:rPr dirty="0" sz="2000" spc="-85" b="1">
                <a:latin typeface="Trebuchet MS"/>
                <a:cs typeface="Trebuchet MS"/>
              </a:rPr>
              <a:t>boys</a:t>
            </a:r>
            <a:endParaRPr sz="2000">
              <a:latin typeface="Trebuchet MS"/>
              <a:cs typeface="Trebuchet MS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8904731" y="710183"/>
            <a:ext cx="890269" cy="890269"/>
          </a:xfrm>
          <a:custGeom>
            <a:avLst/>
            <a:gdLst/>
            <a:ahLst/>
            <a:cxnLst/>
            <a:rect l="l" t="t" r="r" b="b"/>
            <a:pathLst>
              <a:path w="890270" h="890269">
                <a:moveTo>
                  <a:pt x="445008" y="0"/>
                </a:moveTo>
                <a:lnTo>
                  <a:pt x="396524" y="2611"/>
                </a:lnTo>
                <a:lnTo>
                  <a:pt x="349551" y="10265"/>
                </a:lnTo>
                <a:lnTo>
                  <a:pt x="304361" y="22689"/>
                </a:lnTo>
                <a:lnTo>
                  <a:pt x="261225" y="39612"/>
                </a:lnTo>
                <a:lnTo>
                  <a:pt x="220415" y="60762"/>
                </a:lnTo>
                <a:lnTo>
                  <a:pt x="182203" y="85868"/>
                </a:lnTo>
                <a:lnTo>
                  <a:pt x="146860" y="114658"/>
                </a:lnTo>
                <a:lnTo>
                  <a:pt x="114658" y="146860"/>
                </a:lnTo>
                <a:lnTo>
                  <a:pt x="85868" y="182203"/>
                </a:lnTo>
                <a:lnTo>
                  <a:pt x="60762" y="220415"/>
                </a:lnTo>
                <a:lnTo>
                  <a:pt x="39612" y="261225"/>
                </a:lnTo>
                <a:lnTo>
                  <a:pt x="22689" y="304361"/>
                </a:lnTo>
                <a:lnTo>
                  <a:pt x="10265" y="349551"/>
                </a:lnTo>
                <a:lnTo>
                  <a:pt x="2611" y="396524"/>
                </a:lnTo>
                <a:lnTo>
                  <a:pt x="0" y="445007"/>
                </a:lnTo>
                <a:lnTo>
                  <a:pt x="2611" y="493491"/>
                </a:lnTo>
                <a:lnTo>
                  <a:pt x="10265" y="540464"/>
                </a:lnTo>
                <a:lnTo>
                  <a:pt x="22689" y="585654"/>
                </a:lnTo>
                <a:lnTo>
                  <a:pt x="39612" y="628790"/>
                </a:lnTo>
                <a:lnTo>
                  <a:pt x="60762" y="669600"/>
                </a:lnTo>
                <a:lnTo>
                  <a:pt x="85868" y="707812"/>
                </a:lnTo>
                <a:lnTo>
                  <a:pt x="114658" y="743155"/>
                </a:lnTo>
                <a:lnTo>
                  <a:pt x="146860" y="775357"/>
                </a:lnTo>
                <a:lnTo>
                  <a:pt x="182203" y="804147"/>
                </a:lnTo>
                <a:lnTo>
                  <a:pt x="220415" y="829253"/>
                </a:lnTo>
                <a:lnTo>
                  <a:pt x="261225" y="850403"/>
                </a:lnTo>
                <a:lnTo>
                  <a:pt x="304361" y="867326"/>
                </a:lnTo>
                <a:lnTo>
                  <a:pt x="349551" y="879750"/>
                </a:lnTo>
                <a:lnTo>
                  <a:pt x="396524" y="887404"/>
                </a:lnTo>
                <a:lnTo>
                  <a:pt x="445008" y="890015"/>
                </a:lnTo>
                <a:lnTo>
                  <a:pt x="493491" y="887404"/>
                </a:lnTo>
                <a:lnTo>
                  <a:pt x="540464" y="879750"/>
                </a:lnTo>
                <a:lnTo>
                  <a:pt x="585654" y="867326"/>
                </a:lnTo>
                <a:lnTo>
                  <a:pt x="628790" y="850403"/>
                </a:lnTo>
                <a:lnTo>
                  <a:pt x="669600" y="829253"/>
                </a:lnTo>
                <a:lnTo>
                  <a:pt x="707812" y="804147"/>
                </a:lnTo>
                <a:lnTo>
                  <a:pt x="743155" y="775357"/>
                </a:lnTo>
                <a:lnTo>
                  <a:pt x="775357" y="743155"/>
                </a:lnTo>
                <a:lnTo>
                  <a:pt x="804147" y="707812"/>
                </a:lnTo>
                <a:lnTo>
                  <a:pt x="829253" y="669600"/>
                </a:lnTo>
                <a:lnTo>
                  <a:pt x="850403" y="628790"/>
                </a:lnTo>
                <a:lnTo>
                  <a:pt x="867326" y="585654"/>
                </a:lnTo>
                <a:lnTo>
                  <a:pt x="879750" y="540464"/>
                </a:lnTo>
                <a:lnTo>
                  <a:pt x="887404" y="493491"/>
                </a:lnTo>
                <a:lnTo>
                  <a:pt x="890016" y="445007"/>
                </a:lnTo>
                <a:lnTo>
                  <a:pt x="887404" y="396524"/>
                </a:lnTo>
                <a:lnTo>
                  <a:pt x="879750" y="349551"/>
                </a:lnTo>
                <a:lnTo>
                  <a:pt x="867326" y="304361"/>
                </a:lnTo>
                <a:lnTo>
                  <a:pt x="850403" y="261225"/>
                </a:lnTo>
                <a:lnTo>
                  <a:pt x="829253" y="220415"/>
                </a:lnTo>
                <a:lnTo>
                  <a:pt x="804147" y="182203"/>
                </a:lnTo>
                <a:lnTo>
                  <a:pt x="775357" y="146860"/>
                </a:lnTo>
                <a:lnTo>
                  <a:pt x="743155" y="114658"/>
                </a:lnTo>
                <a:lnTo>
                  <a:pt x="707812" y="85868"/>
                </a:lnTo>
                <a:lnTo>
                  <a:pt x="669600" y="60762"/>
                </a:lnTo>
                <a:lnTo>
                  <a:pt x="628790" y="39612"/>
                </a:lnTo>
                <a:lnTo>
                  <a:pt x="585654" y="22689"/>
                </a:lnTo>
                <a:lnTo>
                  <a:pt x="540464" y="10265"/>
                </a:lnTo>
                <a:lnTo>
                  <a:pt x="493491" y="2611"/>
                </a:lnTo>
                <a:lnTo>
                  <a:pt x="445008" y="0"/>
                </a:lnTo>
                <a:close/>
              </a:path>
            </a:pathLst>
          </a:custGeom>
          <a:solidFill>
            <a:srgbClr val="FFC001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11480292" y="2676392"/>
            <a:ext cx="711835" cy="1718945"/>
          </a:xfrm>
          <a:custGeom>
            <a:avLst/>
            <a:gdLst/>
            <a:ahLst/>
            <a:cxnLst/>
            <a:rect l="l" t="t" r="r" b="b"/>
            <a:pathLst>
              <a:path w="711834" h="1718945">
                <a:moveTo>
                  <a:pt x="711707" y="0"/>
                </a:moveTo>
                <a:lnTo>
                  <a:pt x="642231" y="15760"/>
                </a:lnTo>
                <a:lnTo>
                  <a:pt x="598285" y="29109"/>
                </a:lnTo>
                <a:lnTo>
                  <a:pt x="555349" y="44669"/>
                </a:lnTo>
                <a:lnTo>
                  <a:pt x="513490" y="62373"/>
                </a:lnTo>
                <a:lnTo>
                  <a:pt x="472773" y="82155"/>
                </a:lnTo>
                <a:lnTo>
                  <a:pt x="433267" y="103947"/>
                </a:lnTo>
                <a:lnTo>
                  <a:pt x="395038" y="127683"/>
                </a:lnTo>
                <a:lnTo>
                  <a:pt x="358152" y="153297"/>
                </a:lnTo>
                <a:lnTo>
                  <a:pt x="322676" y="180721"/>
                </a:lnTo>
                <a:lnTo>
                  <a:pt x="288677" y="209889"/>
                </a:lnTo>
                <a:lnTo>
                  <a:pt x="256222" y="240733"/>
                </a:lnTo>
                <a:lnTo>
                  <a:pt x="225377" y="273189"/>
                </a:lnTo>
                <a:lnTo>
                  <a:pt x="196209" y="307187"/>
                </a:lnTo>
                <a:lnTo>
                  <a:pt x="168786" y="342663"/>
                </a:lnTo>
                <a:lnTo>
                  <a:pt x="143172" y="379549"/>
                </a:lnTo>
                <a:lnTo>
                  <a:pt x="119436" y="417778"/>
                </a:lnTo>
                <a:lnTo>
                  <a:pt x="97644" y="457285"/>
                </a:lnTo>
                <a:lnTo>
                  <a:pt x="77862" y="498001"/>
                </a:lnTo>
                <a:lnTo>
                  <a:pt x="60158" y="539860"/>
                </a:lnTo>
                <a:lnTo>
                  <a:pt x="44598" y="582797"/>
                </a:lnTo>
                <a:lnTo>
                  <a:pt x="31249" y="626743"/>
                </a:lnTo>
                <a:lnTo>
                  <a:pt x="20177" y="671632"/>
                </a:lnTo>
                <a:lnTo>
                  <a:pt x="11449" y="717398"/>
                </a:lnTo>
                <a:lnTo>
                  <a:pt x="5133" y="763973"/>
                </a:lnTo>
                <a:lnTo>
                  <a:pt x="1294" y="811292"/>
                </a:lnTo>
                <a:lnTo>
                  <a:pt x="0" y="859287"/>
                </a:lnTo>
                <a:lnTo>
                  <a:pt x="1294" y="907282"/>
                </a:lnTo>
                <a:lnTo>
                  <a:pt x="5133" y="954600"/>
                </a:lnTo>
                <a:lnTo>
                  <a:pt x="11449" y="1001176"/>
                </a:lnTo>
                <a:lnTo>
                  <a:pt x="20177" y="1046942"/>
                </a:lnTo>
                <a:lnTo>
                  <a:pt x="31249" y="1091831"/>
                </a:lnTo>
                <a:lnTo>
                  <a:pt x="44598" y="1135777"/>
                </a:lnTo>
                <a:lnTo>
                  <a:pt x="60158" y="1178713"/>
                </a:lnTo>
                <a:lnTo>
                  <a:pt x="77862" y="1220573"/>
                </a:lnTo>
                <a:lnTo>
                  <a:pt x="97644" y="1261289"/>
                </a:lnTo>
                <a:lnTo>
                  <a:pt x="119436" y="1300795"/>
                </a:lnTo>
                <a:lnTo>
                  <a:pt x="143172" y="1339025"/>
                </a:lnTo>
                <a:lnTo>
                  <a:pt x="168786" y="1375911"/>
                </a:lnTo>
                <a:lnTo>
                  <a:pt x="196209" y="1411386"/>
                </a:lnTo>
                <a:lnTo>
                  <a:pt x="225377" y="1445385"/>
                </a:lnTo>
                <a:lnTo>
                  <a:pt x="256222" y="1477840"/>
                </a:lnTo>
                <a:lnTo>
                  <a:pt x="288677" y="1508685"/>
                </a:lnTo>
                <a:lnTo>
                  <a:pt x="322676" y="1537853"/>
                </a:lnTo>
                <a:lnTo>
                  <a:pt x="358152" y="1565277"/>
                </a:lnTo>
                <a:lnTo>
                  <a:pt x="395038" y="1590890"/>
                </a:lnTo>
                <a:lnTo>
                  <a:pt x="433267" y="1614626"/>
                </a:lnTo>
                <a:lnTo>
                  <a:pt x="472773" y="1636419"/>
                </a:lnTo>
                <a:lnTo>
                  <a:pt x="513490" y="1656200"/>
                </a:lnTo>
                <a:lnTo>
                  <a:pt x="555349" y="1673904"/>
                </a:lnTo>
                <a:lnTo>
                  <a:pt x="598285" y="1689465"/>
                </a:lnTo>
                <a:lnTo>
                  <a:pt x="642231" y="1702814"/>
                </a:lnTo>
                <a:lnTo>
                  <a:pt x="687121" y="1713886"/>
                </a:lnTo>
                <a:lnTo>
                  <a:pt x="711707" y="1718574"/>
                </a:lnTo>
                <a:lnTo>
                  <a:pt x="711707" y="0"/>
                </a:lnTo>
                <a:close/>
              </a:path>
            </a:pathLst>
          </a:custGeom>
          <a:solidFill>
            <a:srgbClr val="EE47A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11317223" y="6089903"/>
            <a:ext cx="708660" cy="708660"/>
          </a:xfrm>
          <a:custGeom>
            <a:avLst/>
            <a:gdLst/>
            <a:ahLst/>
            <a:cxnLst/>
            <a:rect l="l" t="t" r="r" b="b"/>
            <a:pathLst>
              <a:path w="708659" h="708659">
                <a:moveTo>
                  <a:pt x="354329" y="0"/>
                </a:moveTo>
                <a:lnTo>
                  <a:pt x="306246" y="3234"/>
                </a:lnTo>
                <a:lnTo>
                  <a:pt x="260129" y="12656"/>
                </a:lnTo>
                <a:lnTo>
                  <a:pt x="216402" y="27844"/>
                </a:lnTo>
                <a:lnTo>
                  <a:pt x="175485" y="48375"/>
                </a:lnTo>
                <a:lnTo>
                  <a:pt x="137802" y="73828"/>
                </a:lnTo>
                <a:lnTo>
                  <a:pt x="103774" y="103779"/>
                </a:lnTo>
                <a:lnTo>
                  <a:pt x="73824" y="137808"/>
                </a:lnTo>
                <a:lnTo>
                  <a:pt x="48372" y="175491"/>
                </a:lnTo>
                <a:lnTo>
                  <a:pt x="27842" y="216407"/>
                </a:lnTo>
                <a:lnTo>
                  <a:pt x="12655" y="260133"/>
                </a:lnTo>
                <a:lnTo>
                  <a:pt x="3234" y="306248"/>
                </a:lnTo>
                <a:lnTo>
                  <a:pt x="0" y="354330"/>
                </a:lnTo>
                <a:lnTo>
                  <a:pt x="3234" y="402411"/>
                </a:lnTo>
                <a:lnTo>
                  <a:pt x="12655" y="448526"/>
                </a:lnTo>
                <a:lnTo>
                  <a:pt x="27842" y="492252"/>
                </a:lnTo>
                <a:lnTo>
                  <a:pt x="48372" y="533168"/>
                </a:lnTo>
                <a:lnTo>
                  <a:pt x="73824" y="570851"/>
                </a:lnTo>
                <a:lnTo>
                  <a:pt x="103774" y="604880"/>
                </a:lnTo>
                <a:lnTo>
                  <a:pt x="137802" y="634831"/>
                </a:lnTo>
                <a:lnTo>
                  <a:pt x="175485" y="660284"/>
                </a:lnTo>
                <a:lnTo>
                  <a:pt x="216402" y="680815"/>
                </a:lnTo>
                <a:lnTo>
                  <a:pt x="260129" y="696003"/>
                </a:lnTo>
                <a:lnTo>
                  <a:pt x="306246" y="705425"/>
                </a:lnTo>
                <a:lnTo>
                  <a:pt x="354329" y="708660"/>
                </a:lnTo>
                <a:lnTo>
                  <a:pt x="402413" y="705425"/>
                </a:lnTo>
                <a:lnTo>
                  <a:pt x="448530" y="696003"/>
                </a:lnTo>
                <a:lnTo>
                  <a:pt x="492257" y="680815"/>
                </a:lnTo>
                <a:lnTo>
                  <a:pt x="533174" y="660284"/>
                </a:lnTo>
                <a:lnTo>
                  <a:pt x="570857" y="634831"/>
                </a:lnTo>
                <a:lnTo>
                  <a:pt x="604885" y="604880"/>
                </a:lnTo>
                <a:lnTo>
                  <a:pt x="634835" y="570851"/>
                </a:lnTo>
                <a:lnTo>
                  <a:pt x="660287" y="533168"/>
                </a:lnTo>
                <a:lnTo>
                  <a:pt x="680817" y="492252"/>
                </a:lnTo>
                <a:lnTo>
                  <a:pt x="696004" y="448526"/>
                </a:lnTo>
                <a:lnTo>
                  <a:pt x="705425" y="402411"/>
                </a:lnTo>
                <a:lnTo>
                  <a:pt x="708659" y="354330"/>
                </a:lnTo>
                <a:lnTo>
                  <a:pt x="705425" y="306248"/>
                </a:lnTo>
                <a:lnTo>
                  <a:pt x="696004" y="260133"/>
                </a:lnTo>
                <a:lnTo>
                  <a:pt x="680817" y="216407"/>
                </a:lnTo>
                <a:lnTo>
                  <a:pt x="660287" y="175491"/>
                </a:lnTo>
                <a:lnTo>
                  <a:pt x="634835" y="137808"/>
                </a:lnTo>
                <a:lnTo>
                  <a:pt x="604885" y="103779"/>
                </a:lnTo>
                <a:lnTo>
                  <a:pt x="570857" y="73828"/>
                </a:lnTo>
                <a:lnTo>
                  <a:pt x="533174" y="48375"/>
                </a:lnTo>
                <a:lnTo>
                  <a:pt x="492257" y="27844"/>
                </a:lnTo>
                <a:lnTo>
                  <a:pt x="448530" y="12656"/>
                </a:lnTo>
                <a:lnTo>
                  <a:pt x="402413" y="3234"/>
                </a:lnTo>
                <a:lnTo>
                  <a:pt x="354329" y="0"/>
                </a:lnTo>
                <a:close/>
              </a:path>
            </a:pathLst>
          </a:custGeom>
          <a:solidFill>
            <a:srgbClr val="50BEC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725423" y="5384291"/>
            <a:ext cx="624840" cy="624840"/>
          </a:xfrm>
          <a:custGeom>
            <a:avLst/>
            <a:gdLst/>
            <a:ahLst/>
            <a:cxnLst/>
            <a:rect l="l" t="t" r="r" b="b"/>
            <a:pathLst>
              <a:path w="624840" h="624839">
                <a:moveTo>
                  <a:pt x="312420" y="0"/>
                </a:moveTo>
                <a:lnTo>
                  <a:pt x="266253" y="3386"/>
                </a:lnTo>
                <a:lnTo>
                  <a:pt x="222189" y="13223"/>
                </a:lnTo>
                <a:lnTo>
                  <a:pt x="180712" y="29029"/>
                </a:lnTo>
                <a:lnTo>
                  <a:pt x="142305" y="50320"/>
                </a:lnTo>
                <a:lnTo>
                  <a:pt x="107450" y="76615"/>
                </a:lnTo>
                <a:lnTo>
                  <a:pt x="76632" y="107429"/>
                </a:lnTo>
                <a:lnTo>
                  <a:pt x="50333" y="142282"/>
                </a:lnTo>
                <a:lnTo>
                  <a:pt x="29037" y="180690"/>
                </a:lnTo>
                <a:lnTo>
                  <a:pt x="13227" y="222171"/>
                </a:lnTo>
                <a:lnTo>
                  <a:pt x="3387" y="266241"/>
                </a:lnTo>
                <a:lnTo>
                  <a:pt x="0" y="312420"/>
                </a:lnTo>
                <a:lnTo>
                  <a:pt x="3387" y="358586"/>
                </a:lnTo>
                <a:lnTo>
                  <a:pt x="13227" y="402650"/>
                </a:lnTo>
                <a:lnTo>
                  <a:pt x="29037" y="444127"/>
                </a:lnTo>
                <a:lnTo>
                  <a:pt x="50333" y="482534"/>
                </a:lnTo>
                <a:lnTo>
                  <a:pt x="76632" y="517389"/>
                </a:lnTo>
                <a:lnTo>
                  <a:pt x="107450" y="548207"/>
                </a:lnTo>
                <a:lnTo>
                  <a:pt x="142305" y="574506"/>
                </a:lnTo>
                <a:lnTo>
                  <a:pt x="180712" y="595802"/>
                </a:lnTo>
                <a:lnTo>
                  <a:pt x="222189" y="611612"/>
                </a:lnTo>
                <a:lnTo>
                  <a:pt x="266253" y="621452"/>
                </a:lnTo>
                <a:lnTo>
                  <a:pt x="312420" y="624840"/>
                </a:lnTo>
                <a:lnTo>
                  <a:pt x="358586" y="621452"/>
                </a:lnTo>
                <a:lnTo>
                  <a:pt x="402650" y="611612"/>
                </a:lnTo>
                <a:lnTo>
                  <a:pt x="444127" y="595802"/>
                </a:lnTo>
                <a:lnTo>
                  <a:pt x="482534" y="574506"/>
                </a:lnTo>
                <a:lnTo>
                  <a:pt x="517389" y="548207"/>
                </a:lnTo>
                <a:lnTo>
                  <a:pt x="548207" y="517389"/>
                </a:lnTo>
                <a:lnTo>
                  <a:pt x="574506" y="482534"/>
                </a:lnTo>
                <a:lnTo>
                  <a:pt x="595802" y="444127"/>
                </a:lnTo>
                <a:lnTo>
                  <a:pt x="611612" y="402650"/>
                </a:lnTo>
                <a:lnTo>
                  <a:pt x="621452" y="358586"/>
                </a:lnTo>
                <a:lnTo>
                  <a:pt x="624840" y="312420"/>
                </a:lnTo>
                <a:lnTo>
                  <a:pt x="621452" y="266241"/>
                </a:lnTo>
                <a:lnTo>
                  <a:pt x="611612" y="222171"/>
                </a:lnTo>
                <a:lnTo>
                  <a:pt x="595802" y="180690"/>
                </a:lnTo>
                <a:lnTo>
                  <a:pt x="574506" y="142282"/>
                </a:lnTo>
                <a:lnTo>
                  <a:pt x="548207" y="107429"/>
                </a:lnTo>
                <a:lnTo>
                  <a:pt x="517389" y="76615"/>
                </a:lnTo>
                <a:lnTo>
                  <a:pt x="482534" y="50320"/>
                </a:lnTo>
                <a:lnTo>
                  <a:pt x="444127" y="29029"/>
                </a:lnTo>
                <a:lnTo>
                  <a:pt x="402650" y="13223"/>
                </a:lnTo>
                <a:lnTo>
                  <a:pt x="358586" y="3386"/>
                </a:lnTo>
                <a:lnTo>
                  <a:pt x="312420" y="0"/>
                </a:lnTo>
                <a:close/>
              </a:path>
            </a:pathLst>
          </a:custGeom>
          <a:solidFill>
            <a:srgbClr val="1A527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 txBox="1"/>
          <p:nvPr/>
        </p:nvSpPr>
        <p:spPr>
          <a:xfrm>
            <a:off x="3307079" y="3787140"/>
            <a:ext cx="3447415" cy="568960"/>
          </a:xfrm>
          <a:prstGeom prst="rect">
            <a:avLst/>
          </a:prstGeom>
          <a:ln w="9525">
            <a:solidFill>
              <a:srgbClr val="000000"/>
            </a:solidFill>
          </a:ln>
        </p:spPr>
        <p:txBody>
          <a:bodyPr wrap="square" lIns="0" tIns="66040" rIns="0" bIns="0" rtlCol="0" vert="horz">
            <a:spAutoFit/>
          </a:bodyPr>
          <a:lstStyle/>
          <a:p>
            <a:pPr marL="116839" marR="109855" indent="51435">
              <a:lnSpc>
                <a:spcPct val="100000"/>
              </a:lnSpc>
              <a:spcBef>
                <a:spcPts val="520"/>
              </a:spcBef>
            </a:pPr>
            <a:r>
              <a:rPr dirty="0" sz="1400" b="1">
                <a:solidFill>
                  <a:srgbClr val="A00769"/>
                </a:solidFill>
                <a:latin typeface="Times New Roman"/>
                <a:cs typeface="Times New Roman"/>
              </a:rPr>
              <a:t>Current development issues </a:t>
            </a:r>
            <a:r>
              <a:rPr dirty="0" sz="1400" spc="-10" b="1">
                <a:solidFill>
                  <a:srgbClr val="A00769"/>
                </a:solidFill>
                <a:latin typeface="Times New Roman"/>
                <a:cs typeface="Times New Roman"/>
              </a:rPr>
              <a:t>like </a:t>
            </a:r>
            <a:r>
              <a:rPr dirty="0" sz="1400" b="1">
                <a:solidFill>
                  <a:srgbClr val="A00769"/>
                </a:solidFill>
                <a:latin typeface="Times New Roman"/>
                <a:cs typeface="Times New Roman"/>
              </a:rPr>
              <a:t>poverty,  land </a:t>
            </a:r>
            <a:r>
              <a:rPr dirty="0" sz="1400" spc="-5" b="1">
                <a:solidFill>
                  <a:srgbClr val="A00769"/>
                </a:solidFill>
                <a:latin typeface="Times New Roman"/>
                <a:cs typeface="Times New Roman"/>
              </a:rPr>
              <a:t>management </a:t>
            </a:r>
            <a:r>
              <a:rPr dirty="0" sz="1400" b="1">
                <a:solidFill>
                  <a:srgbClr val="A00769"/>
                </a:solidFill>
                <a:latin typeface="Times New Roman"/>
                <a:cs typeface="Times New Roman"/>
              </a:rPr>
              <a:t>or resource</a:t>
            </a:r>
            <a:r>
              <a:rPr dirty="0" sz="1400" spc="-90" b="1">
                <a:solidFill>
                  <a:srgbClr val="A00769"/>
                </a:solidFill>
                <a:latin typeface="Times New Roman"/>
                <a:cs typeface="Times New Roman"/>
              </a:rPr>
              <a:t> </a:t>
            </a:r>
            <a:r>
              <a:rPr dirty="0" sz="1400" b="1">
                <a:solidFill>
                  <a:srgbClr val="A00769"/>
                </a:solidFill>
                <a:latin typeface="Times New Roman"/>
                <a:cs typeface="Times New Roman"/>
              </a:rPr>
              <a:t>distribution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556361" y="6231128"/>
            <a:ext cx="1701164" cy="16002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100"/>
              </a:lnSpc>
            </a:pPr>
            <a:r>
              <a:rPr dirty="0" sz="1050" spc="-5">
                <a:latin typeface="Carlito"/>
                <a:cs typeface="Carlito"/>
                <a:hlinkClick r:id="rId3"/>
              </a:rPr>
              <a:t>www.share-netbangladesh.org</a:t>
            </a:r>
            <a:endParaRPr sz="1050">
              <a:latin typeface="Carlito"/>
              <a:cs typeface="Carlito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3307079" y="4602479"/>
            <a:ext cx="3447415" cy="757555"/>
          </a:xfrm>
          <a:prstGeom prst="rect">
            <a:avLst/>
          </a:prstGeom>
          <a:ln w="9525">
            <a:solidFill>
              <a:srgbClr val="000000"/>
            </a:solidFill>
          </a:ln>
        </p:spPr>
        <p:txBody>
          <a:bodyPr wrap="square" lIns="0" tIns="53975" rIns="0" bIns="0" rtlCol="0" vert="horz">
            <a:spAutoFit/>
          </a:bodyPr>
          <a:lstStyle/>
          <a:p>
            <a:pPr algn="ctr" marL="138430" marR="131445">
              <a:lnSpc>
                <a:spcPct val="100000"/>
              </a:lnSpc>
              <a:spcBef>
                <a:spcPts val="425"/>
              </a:spcBef>
            </a:pPr>
            <a:r>
              <a:rPr dirty="0" sz="1400" b="1">
                <a:solidFill>
                  <a:srgbClr val="A00769"/>
                </a:solidFill>
                <a:latin typeface="Times New Roman"/>
                <a:cs typeface="Times New Roman"/>
              </a:rPr>
              <a:t>SRHR knowledge intervention (E.g.</a:t>
            </a:r>
            <a:r>
              <a:rPr dirty="0" sz="1400" spc="-140" b="1">
                <a:solidFill>
                  <a:srgbClr val="A00769"/>
                </a:solidFill>
                <a:latin typeface="Times New Roman"/>
                <a:cs typeface="Times New Roman"/>
              </a:rPr>
              <a:t> </a:t>
            </a:r>
            <a:r>
              <a:rPr dirty="0" sz="1400" spc="-5" b="1">
                <a:solidFill>
                  <a:srgbClr val="A00769"/>
                </a:solidFill>
                <a:latin typeface="Times New Roman"/>
                <a:cs typeface="Times New Roman"/>
              </a:rPr>
              <a:t>Mina  </a:t>
            </a:r>
            <a:r>
              <a:rPr dirty="0" sz="1400" b="1">
                <a:solidFill>
                  <a:srgbClr val="A00769"/>
                </a:solidFill>
                <a:latin typeface="Times New Roman"/>
                <a:cs typeface="Times New Roman"/>
              </a:rPr>
              <a:t>Cartoon, SRHR training, </a:t>
            </a:r>
            <a:r>
              <a:rPr dirty="0" sz="1400" spc="-5" b="1">
                <a:solidFill>
                  <a:srgbClr val="A00769"/>
                </a:solidFill>
                <a:latin typeface="Times New Roman"/>
                <a:cs typeface="Times New Roman"/>
              </a:rPr>
              <a:t>Teacher</a:t>
            </a:r>
            <a:r>
              <a:rPr dirty="0" sz="1400" spc="-5" b="1">
                <a:solidFill>
                  <a:srgbClr val="A00769"/>
                </a:solidFill>
                <a:latin typeface="Arial"/>
                <a:cs typeface="Arial"/>
              </a:rPr>
              <a:t>’</a:t>
            </a:r>
            <a:r>
              <a:rPr dirty="0" sz="1400" spc="-5" b="1">
                <a:solidFill>
                  <a:srgbClr val="A00769"/>
                </a:solidFill>
                <a:latin typeface="Times New Roman"/>
                <a:cs typeface="Times New Roman"/>
              </a:rPr>
              <a:t>s  </a:t>
            </a:r>
            <a:r>
              <a:rPr dirty="0" sz="1400" b="1">
                <a:solidFill>
                  <a:srgbClr val="A00769"/>
                </a:solidFill>
                <a:latin typeface="Times New Roman"/>
                <a:cs typeface="Times New Roman"/>
              </a:rPr>
              <a:t>capacity</a:t>
            </a:r>
            <a:r>
              <a:rPr dirty="0" sz="1400" spc="-40" b="1">
                <a:solidFill>
                  <a:srgbClr val="A00769"/>
                </a:solidFill>
                <a:latin typeface="Times New Roman"/>
                <a:cs typeface="Times New Roman"/>
              </a:rPr>
              <a:t> </a:t>
            </a:r>
            <a:r>
              <a:rPr dirty="0" sz="1400" spc="-5" b="1">
                <a:solidFill>
                  <a:srgbClr val="A00769"/>
                </a:solidFill>
                <a:latin typeface="Times New Roman"/>
                <a:cs typeface="Times New Roman"/>
              </a:rPr>
              <a:t>building)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7808976" y="4180332"/>
            <a:ext cx="2152015" cy="570230"/>
          </a:xfrm>
          <a:prstGeom prst="rect">
            <a:avLst/>
          </a:prstGeom>
          <a:ln w="9525">
            <a:solidFill>
              <a:srgbClr val="000000"/>
            </a:solidFill>
          </a:ln>
        </p:spPr>
        <p:txBody>
          <a:bodyPr wrap="square" lIns="0" tIns="0" rIns="0" bIns="0" rtlCol="0" vert="horz">
            <a:spAutoFit/>
          </a:bodyPr>
          <a:lstStyle/>
          <a:p>
            <a:pPr algn="ctr">
              <a:lnSpc>
                <a:spcPts val="2185"/>
              </a:lnSpc>
            </a:pPr>
            <a:r>
              <a:rPr dirty="0" sz="2000" b="1">
                <a:solidFill>
                  <a:srgbClr val="A00769"/>
                </a:solidFill>
                <a:latin typeface="Times New Roman"/>
                <a:cs typeface="Times New Roman"/>
              </a:rPr>
              <a:t>Holistic</a:t>
            </a:r>
            <a:endParaRPr sz="2000">
              <a:latin typeface="Times New Roman"/>
              <a:cs typeface="Times New Roman"/>
            </a:endParaRPr>
          </a:p>
          <a:p>
            <a:pPr algn="ctr" marL="635">
              <a:lnSpc>
                <a:spcPts val="2305"/>
              </a:lnSpc>
            </a:pPr>
            <a:r>
              <a:rPr dirty="0" sz="2000" b="1">
                <a:solidFill>
                  <a:srgbClr val="A00769"/>
                </a:solidFill>
                <a:latin typeface="Times New Roman"/>
                <a:cs typeface="Times New Roman"/>
              </a:rPr>
              <a:t>Intervention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4954651" y="4252671"/>
            <a:ext cx="177800" cy="3917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400" spc="-210" b="1">
                <a:solidFill>
                  <a:srgbClr val="A00769"/>
                </a:solidFill>
                <a:latin typeface="Trebuchet MS"/>
                <a:cs typeface="Trebuchet MS"/>
              </a:rPr>
              <a:t>+</a:t>
            </a:r>
            <a:endParaRPr sz="2400">
              <a:latin typeface="Trebuchet MS"/>
              <a:cs typeface="Trebuchet MS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7193660" y="4252671"/>
            <a:ext cx="177800" cy="3917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400" spc="-210" b="1">
                <a:solidFill>
                  <a:srgbClr val="A00769"/>
                </a:solidFill>
                <a:latin typeface="Trebuchet MS"/>
                <a:cs typeface="Trebuchet MS"/>
              </a:rPr>
              <a:t>=</a:t>
            </a:r>
            <a:endParaRPr sz="24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78993" y="786206"/>
            <a:ext cx="2025650" cy="91313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ts val="4210"/>
              </a:lnSpc>
              <a:spcBef>
                <a:spcPts val="100"/>
              </a:spcBef>
            </a:pPr>
            <a:r>
              <a:rPr dirty="0" sz="3600" spc="-5">
                <a:solidFill>
                  <a:srgbClr val="FFFFFF"/>
                </a:solidFill>
                <a:latin typeface="Carlito"/>
                <a:cs typeface="Carlito"/>
              </a:rPr>
              <a:t>THANK</a:t>
            </a:r>
            <a:endParaRPr sz="3600">
              <a:latin typeface="Carlito"/>
              <a:cs typeface="Carlito"/>
            </a:endParaRPr>
          </a:p>
          <a:p>
            <a:pPr marL="12700">
              <a:lnSpc>
                <a:spcPts val="2770"/>
              </a:lnSpc>
            </a:pPr>
            <a:r>
              <a:rPr dirty="0" sz="2400" spc="-5">
                <a:solidFill>
                  <a:srgbClr val="FFFFFF"/>
                </a:solidFill>
                <a:latin typeface="Carlito"/>
                <a:cs typeface="Carlito"/>
              </a:rPr>
              <a:t>FOR</a:t>
            </a:r>
            <a:r>
              <a:rPr dirty="0" sz="2400" spc="-65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dirty="0" sz="2400" spc="-5" b="1" i="1">
                <a:solidFill>
                  <a:srgbClr val="FFFFFF"/>
                </a:solidFill>
                <a:latin typeface="Carlito"/>
                <a:cs typeface="Carlito"/>
              </a:rPr>
              <a:t>LISTENING!</a:t>
            </a:r>
            <a:endParaRPr sz="2400">
              <a:latin typeface="Carlito"/>
              <a:cs typeface="Carlito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718809" y="1084325"/>
            <a:ext cx="5956300" cy="1323340"/>
          </a:xfrm>
          <a:prstGeom prst="rect">
            <a:avLst/>
          </a:prstGeom>
          <a:solidFill>
            <a:srgbClr val="A00769"/>
          </a:solidFill>
          <a:ln w="25400">
            <a:solidFill>
              <a:srgbClr val="75054B"/>
            </a:solidFill>
          </a:ln>
        </p:spPr>
        <p:txBody>
          <a:bodyPr wrap="square" lIns="0" tIns="28575" rIns="0" bIns="0" rtlCol="0" vert="horz">
            <a:spAutoFit/>
          </a:bodyPr>
          <a:lstStyle/>
          <a:p>
            <a:pPr marL="90170" marR="217804">
              <a:lnSpc>
                <a:spcPct val="100000"/>
              </a:lnSpc>
              <a:spcBef>
                <a:spcPts val="225"/>
              </a:spcBef>
            </a:pPr>
            <a:r>
              <a:rPr dirty="0" sz="2000" spc="-85" i="1">
                <a:solidFill>
                  <a:srgbClr val="FFFFFF"/>
                </a:solidFill>
                <a:latin typeface="Trebuchet MS"/>
                <a:cs typeface="Trebuchet MS"/>
              </a:rPr>
              <a:t>“Pornography</a:t>
            </a:r>
            <a:r>
              <a:rPr dirty="0" sz="2000" spc="-190" i="1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2000" spc="-85" i="1">
                <a:solidFill>
                  <a:srgbClr val="FFFFFF"/>
                </a:solidFill>
                <a:latin typeface="Trebuchet MS"/>
                <a:cs typeface="Trebuchet MS"/>
              </a:rPr>
              <a:t>contains</a:t>
            </a:r>
            <a:r>
              <a:rPr dirty="0" sz="2000" spc="-160" i="1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2000" spc="-114" i="1">
                <a:solidFill>
                  <a:srgbClr val="FFFFFF"/>
                </a:solidFill>
                <a:latin typeface="Trebuchet MS"/>
                <a:cs typeface="Trebuchet MS"/>
              </a:rPr>
              <a:t>everything,</a:t>
            </a:r>
            <a:r>
              <a:rPr dirty="0" sz="2000" spc="-185" i="1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2000" spc="-25" i="1">
                <a:solidFill>
                  <a:srgbClr val="FFFFFF"/>
                </a:solidFill>
                <a:latin typeface="Trebuchet MS"/>
                <a:cs typeface="Trebuchet MS"/>
              </a:rPr>
              <a:t>We</a:t>
            </a:r>
            <a:r>
              <a:rPr dirty="0" sz="2000" spc="-170" i="1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2000" spc="-60" i="1">
                <a:solidFill>
                  <a:srgbClr val="FFFFFF"/>
                </a:solidFill>
                <a:latin typeface="Trebuchet MS"/>
                <a:cs typeface="Trebuchet MS"/>
              </a:rPr>
              <a:t>can</a:t>
            </a:r>
            <a:r>
              <a:rPr dirty="0" sz="2000" spc="-155" i="1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2000" spc="-90" i="1">
                <a:solidFill>
                  <a:srgbClr val="FFFFFF"/>
                </a:solidFill>
                <a:latin typeface="Trebuchet MS"/>
                <a:cs typeface="Trebuchet MS"/>
              </a:rPr>
              <a:t>understand  </a:t>
            </a:r>
            <a:r>
              <a:rPr dirty="0" sz="2000" spc="-114" i="1">
                <a:solidFill>
                  <a:srgbClr val="FFFFFF"/>
                </a:solidFill>
                <a:latin typeface="Trebuchet MS"/>
                <a:cs typeface="Trebuchet MS"/>
              </a:rPr>
              <a:t>every</a:t>
            </a:r>
            <a:r>
              <a:rPr dirty="0" sz="2000" spc="-175" i="1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2000" spc="-95" i="1">
                <a:solidFill>
                  <a:srgbClr val="FFFFFF"/>
                </a:solidFill>
                <a:latin typeface="Trebuchet MS"/>
                <a:cs typeface="Trebuchet MS"/>
              </a:rPr>
              <a:t>single</a:t>
            </a:r>
            <a:r>
              <a:rPr dirty="0" sz="2000" spc="-175" i="1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2000" spc="-90" i="1">
                <a:solidFill>
                  <a:srgbClr val="FFFFFF"/>
                </a:solidFill>
                <a:latin typeface="Trebuchet MS"/>
                <a:cs typeface="Trebuchet MS"/>
              </a:rPr>
              <a:t>thing</a:t>
            </a:r>
            <a:r>
              <a:rPr dirty="0" sz="2000" spc="-160" i="1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2000" spc="-85" i="1">
                <a:solidFill>
                  <a:srgbClr val="FFFFFF"/>
                </a:solidFill>
                <a:latin typeface="Trebuchet MS"/>
                <a:cs typeface="Trebuchet MS"/>
              </a:rPr>
              <a:t>through</a:t>
            </a:r>
            <a:r>
              <a:rPr dirty="0" sz="2000" spc="-185" i="1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2000" spc="-80" i="1">
                <a:solidFill>
                  <a:srgbClr val="FFFFFF"/>
                </a:solidFill>
                <a:latin typeface="Trebuchet MS"/>
                <a:cs typeface="Trebuchet MS"/>
              </a:rPr>
              <a:t>watching</a:t>
            </a:r>
            <a:r>
              <a:rPr dirty="0" sz="2000" spc="-175" i="1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2000" spc="-90" i="1">
                <a:solidFill>
                  <a:srgbClr val="FFFFFF"/>
                </a:solidFill>
                <a:latin typeface="Trebuchet MS"/>
                <a:cs typeface="Trebuchet MS"/>
              </a:rPr>
              <a:t>porn</a:t>
            </a:r>
            <a:r>
              <a:rPr dirty="0" sz="2000" spc="-170" i="1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2000" spc="-120" i="1">
                <a:solidFill>
                  <a:srgbClr val="FFFFFF"/>
                </a:solidFill>
                <a:latin typeface="Trebuchet MS"/>
                <a:cs typeface="Trebuchet MS"/>
              </a:rPr>
              <a:t>video”</a:t>
            </a:r>
            <a:endParaRPr sz="20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2050">
              <a:latin typeface="Trebuchet MS"/>
              <a:cs typeface="Trebuchet MS"/>
            </a:endParaRPr>
          </a:p>
          <a:p>
            <a:pPr marL="90170">
              <a:lnSpc>
                <a:spcPct val="100000"/>
              </a:lnSpc>
            </a:pPr>
            <a:r>
              <a:rPr dirty="0" sz="2000" spc="-40" i="1">
                <a:solidFill>
                  <a:srgbClr val="FFFFFF"/>
                </a:solidFill>
                <a:latin typeface="Arial"/>
                <a:cs typeface="Arial"/>
              </a:rPr>
              <a:t>(late </a:t>
            </a:r>
            <a:r>
              <a:rPr dirty="0" sz="2000" spc="-95" i="1">
                <a:solidFill>
                  <a:srgbClr val="FFFFFF"/>
                </a:solidFill>
                <a:latin typeface="Arial"/>
                <a:cs typeface="Arial"/>
              </a:rPr>
              <a:t>adolescent </a:t>
            </a:r>
            <a:r>
              <a:rPr dirty="0" sz="2000" spc="-85" i="1">
                <a:solidFill>
                  <a:srgbClr val="FFFFFF"/>
                </a:solidFill>
                <a:latin typeface="Arial"/>
                <a:cs typeface="Arial"/>
              </a:rPr>
              <a:t>boy, </a:t>
            </a:r>
            <a:r>
              <a:rPr dirty="0" sz="2000" spc="-145" i="1">
                <a:solidFill>
                  <a:srgbClr val="FFFFFF"/>
                </a:solidFill>
                <a:latin typeface="Arial"/>
                <a:cs typeface="Arial"/>
              </a:rPr>
              <a:t>Slum </a:t>
            </a:r>
            <a:r>
              <a:rPr dirty="0" sz="2000" spc="-90" i="1">
                <a:solidFill>
                  <a:srgbClr val="FFFFFF"/>
                </a:solidFill>
                <a:latin typeface="Arial"/>
                <a:cs typeface="Arial"/>
              </a:rPr>
              <a:t>Community,</a:t>
            </a:r>
            <a:r>
              <a:rPr dirty="0" sz="2000" spc="-229" i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000" spc="-85" i="1">
                <a:solidFill>
                  <a:srgbClr val="FFFFFF"/>
                </a:solidFill>
                <a:latin typeface="Arial"/>
                <a:cs typeface="Arial"/>
              </a:rPr>
              <a:t>15)</a:t>
            </a:r>
            <a:endParaRPr sz="2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78993" y="786206"/>
            <a:ext cx="2250440" cy="91313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ts val="4210"/>
              </a:lnSpc>
              <a:spcBef>
                <a:spcPts val="100"/>
              </a:spcBef>
            </a:pPr>
            <a:r>
              <a:rPr dirty="0" sz="3600" spc="-5" b="0">
                <a:solidFill>
                  <a:srgbClr val="FFFFFF"/>
                </a:solidFill>
                <a:latin typeface="Carlito"/>
                <a:cs typeface="Carlito"/>
              </a:rPr>
              <a:t>THANK</a:t>
            </a:r>
            <a:r>
              <a:rPr dirty="0" sz="3600" spc="-90" b="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dirty="0" sz="3600" spc="-5" b="0">
                <a:solidFill>
                  <a:srgbClr val="FFFFFF"/>
                </a:solidFill>
                <a:latin typeface="Carlito"/>
                <a:cs typeface="Carlito"/>
              </a:rPr>
              <a:t>YOU</a:t>
            </a:r>
            <a:endParaRPr sz="3600">
              <a:latin typeface="Carlito"/>
              <a:cs typeface="Carlito"/>
            </a:endParaRPr>
          </a:p>
          <a:p>
            <a:pPr marL="12700">
              <a:lnSpc>
                <a:spcPts val="2770"/>
              </a:lnSpc>
            </a:pPr>
            <a:r>
              <a:rPr dirty="0" sz="2400" spc="-5" b="0">
                <a:solidFill>
                  <a:srgbClr val="FFFFFF"/>
                </a:solidFill>
                <a:latin typeface="Carlito"/>
                <a:cs typeface="Carlito"/>
              </a:rPr>
              <a:t>FOR</a:t>
            </a:r>
            <a:r>
              <a:rPr dirty="0" sz="2400" spc="-30" b="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dirty="0" sz="2400" spc="-5" i="1">
                <a:solidFill>
                  <a:srgbClr val="FFFFFF"/>
                </a:solidFill>
                <a:latin typeface="Carlito"/>
                <a:cs typeface="Carlito"/>
              </a:rPr>
              <a:t>LISTENING!</a:t>
            </a:r>
            <a:endParaRPr sz="2400">
              <a:latin typeface="Carlito"/>
              <a:cs typeface="Carlito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5215128" y="44196"/>
            <a:ext cx="532130" cy="533400"/>
          </a:xfrm>
          <a:custGeom>
            <a:avLst/>
            <a:gdLst/>
            <a:ahLst/>
            <a:cxnLst/>
            <a:rect l="l" t="t" r="r" b="b"/>
            <a:pathLst>
              <a:path w="532129" h="533400">
                <a:moveTo>
                  <a:pt x="265938" y="0"/>
                </a:moveTo>
                <a:lnTo>
                  <a:pt x="218151" y="4296"/>
                </a:lnTo>
                <a:lnTo>
                  <a:pt x="173168" y="16682"/>
                </a:lnTo>
                <a:lnTo>
                  <a:pt x="131741" y="36406"/>
                </a:lnTo>
                <a:lnTo>
                  <a:pt x="94622" y="62716"/>
                </a:lnTo>
                <a:lnTo>
                  <a:pt x="62565" y="94858"/>
                </a:lnTo>
                <a:lnTo>
                  <a:pt x="36321" y="132079"/>
                </a:lnTo>
                <a:lnTo>
                  <a:pt x="16644" y="173629"/>
                </a:lnTo>
                <a:lnTo>
                  <a:pt x="4286" y="218753"/>
                </a:lnTo>
                <a:lnTo>
                  <a:pt x="0" y="266700"/>
                </a:lnTo>
                <a:lnTo>
                  <a:pt x="4286" y="314646"/>
                </a:lnTo>
                <a:lnTo>
                  <a:pt x="16644" y="359770"/>
                </a:lnTo>
                <a:lnTo>
                  <a:pt x="36322" y="401320"/>
                </a:lnTo>
                <a:lnTo>
                  <a:pt x="62565" y="438541"/>
                </a:lnTo>
                <a:lnTo>
                  <a:pt x="94622" y="470683"/>
                </a:lnTo>
                <a:lnTo>
                  <a:pt x="131741" y="496993"/>
                </a:lnTo>
                <a:lnTo>
                  <a:pt x="173168" y="516717"/>
                </a:lnTo>
                <a:lnTo>
                  <a:pt x="218151" y="529103"/>
                </a:lnTo>
                <a:lnTo>
                  <a:pt x="265938" y="533400"/>
                </a:lnTo>
                <a:lnTo>
                  <a:pt x="313724" y="529103"/>
                </a:lnTo>
                <a:lnTo>
                  <a:pt x="358707" y="516717"/>
                </a:lnTo>
                <a:lnTo>
                  <a:pt x="400134" y="496993"/>
                </a:lnTo>
                <a:lnTo>
                  <a:pt x="437253" y="470683"/>
                </a:lnTo>
                <a:lnTo>
                  <a:pt x="469310" y="438541"/>
                </a:lnTo>
                <a:lnTo>
                  <a:pt x="495554" y="401319"/>
                </a:lnTo>
                <a:lnTo>
                  <a:pt x="515231" y="359770"/>
                </a:lnTo>
                <a:lnTo>
                  <a:pt x="527589" y="314646"/>
                </a:lnTo>
                <a:lnTo>
                  <a:pt x="531876" y="266700"/>
                </a:lnTo>
                <a:lnTo>
                  <a:pt x="527589" y="218753"/>
                </a:lnTo>
                <a:lnTo>
                  <a:pt x="515231" y="173629"/>
                </a:lnTo>
                <a:lnTo>
                  <a:pt x="495553" y="132079"/>
                </a:lnTo>
                <a:lnTo>
                  <a:pt x="469310" y="94858"/>
                </a:lnTo>
                <a:lnTo>
                  <a:pt x="437253" y="62716"/>
                </a:lnTo>
                <a:lnTo>
                  <a:pt x="400134" y="36406"/>
                </a:lnTo>
                <a:lnTo>
                  <a:pt x="358707" y="16682"/>
                </a:lnTo>
                <a:lnTo>
                  <a:pt x="313724" y="4296"/>
                </a:lnTo>
                <a:lnTo>
                  <a:pt x="265938" y="0"/>
                </a:lnTo>
                <a:close/>
              </a:path>
            </a:pathLst>
          </a:custGeom>
          <a:solidFill>
            <a:srgbClr val="1A5278"/>
          </a:solidFill>
        </p:spPr>
        <p:txBody>
          <a:bodyPr wrap="square" lIns="0" tIns="0" rIns="0" bIns="0" rtlCol="0"/>
          <a:lstStyle/>
          <a:p/>
        </p:txBody>
      </p:sp>
      <p:grpSp>
        <p:nvGrpSpPr>
          <p:cNvPr id="4" name="object 4"/>
          <p:cNvGrpSpPr/>
          <p:nvPr/>
        </p:nvGrpSpPr>
        <p:grpSpPr>
          <a:xfrm>
            <a:off x="4428744" y="577595"/>
            <a:ext cx="890269" cy="1537970"/>
            <a:chOff x="4428744" y="577595"/>
            <a:chExt cx="890269" cy="1537970"/>
          </a:xfrm>
        </p:grpSpPr>
        <p:sp>
          <p:nvSpPr>
            <p:cNvPr id="5" name="object 5"/>
            <p:cNvSpPr/>
            <p:nvPr/>
          </p:nvSpPr>
          <p:spPr>
            <a:xfrm>
              <a:off x="4428744" y="577595"/>
              <a:ext cx="365760" cy="365760"/>
            </a:xfrm>
            <a:custGeom>
              <a:avLst/>
              <a:gdLst/>
              <a:ahLst/>
              <a:cxnLst/>
              <a:rect l="l" t="t" r="r" b="b"/>
              <a:pathLst>
                <a:path w="365760" h="365759">
                  <a:moveTo>
                    <a:pt x="182879" y="0"/>
                  </a:moveTo>
                  <a:lnTo>
                    <a:pt x="134276" y="6535"/>
                  </a:lnTo>
                  <a:lnTo>
                    <a:pt x="90593" y="24976"/>
                  </a:lnTo>
                  <a:lnTo>
                    <a:pt x="53578" y="53578"/>
                  </a:lnTo>
                  <a:lnTo>
                    <a:pt x="24976" y="90593"/>
                  </a:lnTo>
                  <a:lnTo>
                    <a:pt x="6535" y="134276"/>
                  </a:lnTo>
                  <a:lnTo>
                    <a:pt x="0" y="182879"/>
                  </a:lnTo>
                  <a:lnTo>
                    <a:pt x="6535" y="231483"/>
                  </a:lnTo>
                  <a:lnTo>
                    <a:pt x="24976" y="275166"/>
                  </a:lnTo>
                  <a:lnTo>
                    <a:pt x="53578" y="312181"/>
                  </a:lnTo>
                  <a:lnTo>
                    <a:pt x="90593" y="340783"/>
                  </a:lnTo>
                  <a:lnTo>
                    <a:pt x="134276" y="359224"/>
                  </a:lnTo>
                  <a:lnTo>
                    <a:pt x="182879" y="365759"/>
                  </a:lnTo>
                  <a:lnTo>
                    <a:pt x="231483" y="359224"/>
                  </a:lnTo>
                  <a:lnTo>
                    <a:pt x="275166" y="340783"/>
                  </a:lnTo>
                  <a:lnTo>
                    <a:pt x="312181" y="312181"/>
                  </a:lnTo>
                  <a:lnTo>
                    <a:pt x="340783" y="275166"/>
                  </a:lnTo>
                  <a:lnTo>
                    <a:pt x="359224" y="231483"/>
                  </a:lnTo>
                  <a:lnTo>
                    <a:pt x="365759" y="182879"/>
                  </a:lnTo>
                  <a:lnTo>
                    <a:pt x="359224" y="134276"/>
                  </a:lnTo>
                  <a:lnTo>
                    <a:pt x="340783" y="90593"/>
                  </a:lnTo>
                  <a:lnTo>
                    <a:pt x="312181" y="53578"/>
                  </a:lnTo>
                  <a:lnTo>
                    <a:pt x="275166" y="24976"/>
                  </a:lnTo>
                  <a:lnTo>
                    <a:pt x="231483" y="6535"/>
                  </a:lnTo>
                  <a:lnTo>
                    <a:pt x="182879" y="0"/>
                  </a:lnTo>
                  <a:close/>
                </a:path>
              </a:pathLst>
            </a:custGeom>
            <a:solidFill>
              <a:srgbClr val="EE47A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4590288" y="1386840"/>
              <a:ext cx="728980" cy="728980"/>
            </a:xfrm>
            <a:custGeom>
              <a:avLst/>
              <a:gdLst/>
              <a:ahLst/>
              <a:cxnLst/>
              <a:rect l="l" t="t" r="r" b="b"/>
              <a:pathLst>
                <a:path w="728979" h="728980">
                  <a:moveTo>
                    <a:pt x="364236" y="0"/>
                  </a:moveTo>
                  <a:lnTo>
                    <a:pt x="314810" y="3324"/>
                  </a:lnTo>
                  <a:lnTo>
                    <a:pt x="267405" y="13010"/>
                  </a:lnTo>
                  <a:lnTo>
                    <a:pt x="222456" y="28622"/>
                  </a:lnTo>
                  <a:lnTo>
                    <a:pt x="180396" y="49727"/>
                  </a:lnTo>
                  <a:lnTo>
                    <a:pt x="141659" y="75891"/>
                  </a:lnTo>
                  <a:lnTo>
                    <a:pt x="106679" y="106679"/>
                  </a:lnTo>
                  <a:lnTo>
                    <a:pt x="75891" y="141659"/>
                  </a:lnTo>
                  <a:lnTo>
                    <a:pt x="49727" y="180396"/>
                  </a:lnTo>
                  <a:lnTo>
                    <a:pt x="28622" y="222456"/>
                  </a:lnTo>
                  <a:lnTo>
                    <a:pt x="13010" y="267405"/>
                  </a:lnTo>
                  <a:lnTo>
                    <a:pt x="3324" y="314810"/>
                  </a:lnTo>
                  <a:lnTo>
                    <a:pt x="0" y="364236"/>
                  </a:lnTo>
                  <a:lnTo>
                    <a:pt x="3324" y="413661"/>
                  </a:lnTo>
                  <a:lnTo>
                    <a:pt x="13010" y="461066"/>
                  </a:lnTo>
                  <a:lnTo>
                    <a:pt x="28622" y="506015"/>
                  </a:lnTo>
                  <a:lnTo>
                    <a:pt x="49727" y="548075"/>
                  </a:lnTo>
                  <a:lnTo>
                    <a:pt x="75891" y="586812"/>
                  </a:lnTo>
                  <a:lnTo>
                    <a:pt x="106679" y="621792"/>
                  </a:lnTo>
                  <a:lnTo>
                    <a:pt x="141659" y="652580"/>
                  </a:lnTo>
                  <a:lnTo>
                    <a:pt x="180396" y="678744"/>
                  </a:lnTo>
                  <a:lnTo>
                    <a:pt x="222456" y="699849"/>
                  </a:lnTo>
                  <a:lnTo>
                    <a:pt x="267405" y="715461"/>
                  </a:lnTo>
                  <a:lnTo>
                    <a:pt x="314810" y="725147"/>
                  </a:lnTo>
                  <a:lnTo>
                    <a:pt x="364236" y="728472"/>
                  </a:lnTo>
                  <a:lnTo>
                    <a:pt x="413661" y="725147"/>
                  </a:lnTo>
                  <a:lnTo>
                    <a:pt x="461066" y="715461"/>
                  </a:lnTo>
                  <a:lnTo>
                    <a:pt x="506015" y="699849"/>
                  </a:lnTo>
                  <a:lnTo>
                    <a:pt x="548075" y="678744"/>
                  </a:lnTo>
                  <a:lnTo>
                    <a:pt x="586812" y="652580"/>
                  </a:lnTo>
                  <a:lnTo>
                    <a:pt x="621791" y="621792"/>
                  </a:lnTo>
                  <a:lnTo>
                    <a:pt x="652580" y="586812"/>
                  </a:lnTo>
                  <a:lnTo>
                    <a:pt x="678744" y="548075"/>
                  </a:lnTo>
                  <a:lnTo>
                    <a:pt x="699849" y="506015"/>
                  </a:lnTo>
                  <a:lnTo>
                    <a:pt x="715461" y="461066"/>
                  </a:lnTo>
                  <a:lnTo>
                    <a:pt x="725147" y="413661"/>
                  </a:lnTo>
                  <a:lnTo>
                    <a:pt x="728472" y="364236"/>
                  </a:lnTo>
                  <a:lnTo>
                    <a:pt x="725147" y="314810"/>
                  </a:lnTo>
                  <a:lnTo>
                    <a:pt x="715461" y="267405"/>
                  </a:lnTo>
                  <a:lnTo>
                    <a:pt x="699849" y="222456"/>
                  </a:lnTo>
                  <a:lnTo>
                    <a:pt x="678744" y="180396"/>
                  </a:lnTo>
                  <a:lnTo>
                    <a:pt x="652580" y="141659"/>
                  </a:lnTo>
                  <a:lnTo>
                    <a:pt x="621792" y="106680"/>
                  </a:lnTo>
                  <a:lnTo>
                    <a:pt x="586812" y="75891"/>
                  </a:lnTo>
                  <a:lnTo>
                    <a:pt x="548075" y="49727"/>
                  </a:lnTo>
                  <a:lnTo>
                    <a:pt x="506015" y="28622"/>
                  </a:lnTo>
                  <a:lnTo>
                    <a:pt x="461066" y="13010"/>
                  </a:lnTo>
                  <a:lnTo>
                    <a:pt x="413661" y="3324"/>
                  </a:lnTo>
                  <a:lnTo>
                    <a:pt x="364236" y="0"/>
                  </a:lnTo>
                  <a:close/>
                </a:path>
              </a:pathLst>
            </a:custGeom>
            <a:solidFill>
              <a:srgbClr val="50BEC9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7" name="object 7"/>
          <p:cNvSpPr txBox="1"/>
          <p:nvPr/>
        </p:nvSpPr>
        <p:spPr>
          <a:xfrm>
            <a:off x="5718809" y="1084325"/>
            <a:ext cx="5956300" cy="1015365"/>
          </a:xfrm>
          <a:prstGeom prst="rect">
            <a:avLst/>
          </a:prstGeom>
          <a:solidFill>
            <a:srgbClr val="A00769"/>
          </a:solidFill>
          <a:ln w="25400">
            <a:solidFill>
              <a:srgbClr val="75054B"/>
            </a:solidFill>
          </a:ln>
        </p:spPr>
        <p:txBody>
          <a:bodyPr wrap="square" lIns="0" tIns="28575" rIns="0" bIns="0" rtlCol="0" vert="horz">
            <a:spAutoFit/>
          </a:bodyPr>
          <a:lstStyle/>
          <a:p>
            <a:pPr marL="90170" marR="186055">
              <a:lnSpc>
                <a:spcPct val="100000"/>
              </a:lnSpc>
              <a:spcBef>
                <a:spcPts val="225"/>
              </a:spcBef>
            </a:pPr>
            <a:r>
              <a:rPr dirty="0" sz="2000" spc="-100" i="1">
                <a:solidFill>
                  <a:srgbClr val="FFFFFF"/>
                </a:solidFill>
                <a:latin typeface="Trebuchet MS"/>
                <a:cs typeface="Trebuchet MS"/>
              </a:rPr>
              <a:t>“SRHR</a:t>
            </a:r>
            <a:r>
              <a:rPr dirty="0" sz="2000" spc="-165" i="1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2000" spc="-85" i="1">
                <a:solidFill>
                  <a:srgbClr val="FFFFFF"/>
                </a:solidFill>
                <a:latin typeface="Trebuchet MS"/>
                <a:cs typeface="Trebuchet MS"/>
              </a:rPr>
              <a:t>Knowledge</a:t>
            </a:r>
            <a:r>
              <a:rPr dirty="0" sz="2000" spc="-195" i="1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2000" spc="-105" i="1">
                <a:solidFill>
                  <a:srgbClr val="FFFFFF"/>
                </a:solidFill>
                <a:latin typeface="Trebuchet MS"/>
                <a:cs typeface="Trebuchet MS"/>
              </a:rPr>
              <a:t>product</a:t>
            </a:r>
            <a:r>
              <a:rPr dirty="0" sz="2000" spc="-180" i="1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2000" spc="-85" i="1">
                <a:solidFill>
                  <a:srgbClr val="FFFFFF"/>
                </a:solidFill>
                <a:latin typeface="Trebuchet MS"/>
                <a:cs typeface="Trebuchet MS"/>
              </a:rPr>
              <a:t>contains</a:t>
            </a:r>
            <a:r>
              <a:rPr dirty="0" sz="2000" spc="-160" i="1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2000" spc="-114" i="1">
                <a:solidFill>
                  <a:srgbClr val="FFFFFF"/>
                </a:solidFill>
                <a:latin typeface="Trebuchet MS"/>
                <a:cs typeface="Trebuchet MS"/>
              </a:rPr>
              <a:t>everything,</a:t>
            </a:r>
            <a:r>
              <a:rPr dirty="0" sz="2000" spc="-175" i="1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2000" spc="-25" i="1">
                <a:solidFill>
                  <a:srgbClr val="FFFFFF"/>
                </a:solidFill>
                <a:latin typeface="Trebuchet MS"/>
                <a:cs typeface="Trebuchet MS"/>
              </a:rPr>
              <a:t>We</a:t>
            </a:r>
            <a:r>
              <a:rPr dirty="0" sz="2000" spc="-180" i="1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2000" spc="-65" i="1">
                <a:solidFill>
                  <a:srgbClr val="FFFFFF"/>
                </a:solidFill>
                <a:latin typeface="Trebuchet MS"/>
                <a:cs typeface="Trebuchet MS"/>
              </a:rPr>
              <a:t>can  </a:t>
            </a:r>
            <a:r>
              <a:rPr dirty="0" sz="2000" spc="-80" i="1">
                <a:solidFill>
                  <a:srgbClr val="FFFFFF"/>
                </a:solidFill>
                <a:latin typeface="Arial"/>
                <a:cs typeface="Arial"/>
              </a:rPr>
              <a:t>understand </a:t>
            </a:r>
            <a:r>
              <a:rPr dirty="0" sz="2000" spc="-100" i="1">
                <a:solidFill>
                  <a:srgbClr val="FFFFFF"/>
                </a:solidFill>
                <a:latin typeface="Arial"/>
                <a:cs typeface="Arial"/>
              </a:rPr>
              <a:t>every </a:t>
            </a:r>
            <a:r>
              <a:rPr dirty="0" sz="2000" spc="-90" i="1">
                <a:solidFill>
                  <a:srgbClr val="FFFFFF"/>
                </a:solidFill>
                <a:latin typeface="Arial"/>
                <a:cs typeface="Arial"/>
              </a:rPr>
              <a:t>single </a:t>
            </a:r>
            <a:r>
              <a:rPr dirty="0" sz="2000" spc="-25" i="1">
                <a:solidFill>
                  <a:srgbClr val="FFFFFF"/>
                </a:solidFill>
                <a:latin typeface="Arial"/>
                <a:cs typeface="Arial"/>
              </a:rPr>
              <a:t>thing </a:t>
            </a:r>
            <a:r>
              <a:rPr dirty="0" sz="2000" spc="-40" i="1">
                <a:solidFill>
                  <a:srgbClr val="FFFFFF"/>
                </a:solidFill>
                <a:latin typeface="Arial"/>
                <a:cs typeface="Arial"/>
              </a:rPr>
              <a:t>through </a:t>
            </a:r>
            <a:r>
              <a:rPr dirty="0" sz="2000" spc="-50" i="1">
                <a:solidFill>
                  <a:srgbClr val="FFFFFF"/>
                </a:solidFill>
                <a:latin typeface="Arial"/>
                <a:cs typeface="Arial"/>
              </a:rPr>
              <a:t>watching </a:t>
            </a:r>
            <a:r>
              <a:rPr dirty="0" sz="2000" spc="-335" i="1">
                <a:solidFill>
                  <a:srgbClr val="FFFFFF"/>
                </a:solidFill>
                <a:latin typeface="Arial"/>
                <a:cs typeface="Arial"/>
              </a:rPr>
              <a:t>SRHR  </a:t>
            </a:r>
            <a:r>
              <a:rPr dirty="0" sz="2000" spc="-125" i="1">
                <a:solidFill>
                  <a:srgbClr val="FFFFFF"/>
                </a:solidFill>
                <a:latin typeface="Trebuchet MS"/>
                <a:cs typeface="Trebuchet MS"/>
              </a:rPr>
              <a:t>related </a:t>
            </a:r>
            <a:r>
              <a:rPr dirty="0" sz="2000" spc="-114" i="1">
                <a:solidFill>
                  <a:srgbClr val="FFFFFF"/>
                </a:solidFill>
                <a:latin typeface="Trebuchet MS"/>
                <a:cs typeface="Trebuchet MS"/>
              </a:rPr>
              <a:t>informative</a:t>
            </a:r>
            <a:r>
              <a:rPr dirty="0" sz="2000" spc="-204" i="1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2000" spc="-120" i="1">
                <a:solidFill>
                  <a:srgbClr val="FFFFFF"/>
                </a:solidFill>
                <a:latin typeface="Trebuchet MS"/>
                <a:cs typeface="Trebuchet MS"/>
              </a:rPr>
              <a:t>video”</a:t>
            </a:r>
            <a:endParaRPr sz="20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0806683" y="5634227"/>
            <a:ext cx="1385316" cy="122377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6352032" y="755904"/>
            <a:ext cx="635635" cy="634365"/>
          </a:xfrm>
          <a:custGeom>
            <a:avLst/>
            <a:gdLst/>
            <a:ahLst/>
            <a:cxnLst/>
            <a:rect l="l" t="t" r="r" b="b"/>
            <a:pathLst>
              <a:path w="635634" h="634365">
                <a:moveTo>
                  <a:pt x="317753" y="0"/>
                </a:moveTo>
                <a:lnTo>
                  <a:pt x="270793" y="3435"/>
                </a:lnTo>
                <a:lnTo>
                  <a:pt x="225973" y="13416"/>
                </a:lnTo>
                <a:lnTo>
                  <a:pt x="183786" y="29451"/>
                </a:lnTo>
                <a:lnTo>
                  <a:pt x="144723" y="51053"/>
                </a:lnTo>
                <a:lnTo>
                  <a:pt x="109274" y="77731"/>
                </a:lnTo>
                <a:lnTo>
                  <a:pt x="77931" y="108996"/>
                </a:lnTo>
                <a:lnTo>
                  <a:pt x="51186" y="144358"/>
                </a:lnTo>
                <a:lnTo>
                  <a:pt x="29529" y="183328"/>
                </a:lnTo>
                <a:lnTo>
                  <a:pt x="13451" y="225417"/>
                </a:lnTo>
                <a:lnTo>
                  <a:pt x="3444" y="270135"/>
                </a:lnTo>
                <a:lnTo>
                  <a:pt x="0" y="316992"/>
                </a:lnTo>
                <a:lnTo>
                  <a:pt x="3444" y="363848"/>
                </a:lnTo>
                <a:lnTo>
                  <a:pt x="13451" y="408566"/>
                </a:lnTo>
                <a:lnTo>
                  <a:pt x="29529" y="450655"/>
                </a:lnTo>
                <a:lnTo>
                  <a:pt x="51186" y="489625"/>
                </a:lnTo>
                <a:lnTo>
                  <a:pt x="77931" y="524987"/>
                </a:lnTo>
                <a:lnTo>
                  <a:pt x="109274" y="556252"/>
                </a:lnTo>
                <a:lnTo>
                  <a:pt x="144723" y="582930"/>
                </a:lnTo>
                <a:lnTo>
                  <a:pt x="183786" y="604532"/>
                </a:lnTo>
                <a:lnTo>
                  <a:pt x="225973" y="620567"/>
                </a:lnTo>
                <a:lnTo>
                  <a:pt x="270793" y="630548"/>
                </a:lnTo>
                <a:lnTo>
                  <a:pt x="317753" y="633984"/>
                </a:lnTo>
                <a:lnTo>
                  <a:pt x="364714" y="630548"/>
                </a:lnTo>
                <a:lnTo>
                  <a:pt x="409534" y="620567"/>
                </a:lnTo>
                <a:lnTo>
                  <a:pt x="451721" y="604532"/>
                </a:lnTo>
                <a:lnTo>
                  <a:pt x="490784" y="582930"/>
                </a:lnTo>
                <a:lnTo>
                  <a:pt x="526233" y="556252"/>
                </a:lnTo>
                <a:lnTo>
                  <a:pt x="557576" y="524987"/>
                </a:lnTo>
                <a:lnTo>
                  <a:pt x="584321" y="489625"/>
                </a:lnTo>
                <a:lnTo>
                  <a:pt x="605978" y="450655"/>
                </a:lnTo>
                <a:lnTo>
                  <a:pt x="622056" y="408566"/>
                </a:lnTo>
                <a:lnTo>
                  <a:pt x="632063" y="363848"/>
                </a:lnTo>
                <a:lnTo>
                  <a:pt x="635508" y="316992"/>
                </a:lnTo>
                <a:lnTo>
                  <a:pt x="632063" y="270135"/>
                </a:lnTo>
                <a:lnTo>
                  <a:pt x="622056" y="225417"/>
                </a:lnTo>
                <a:lnTo>
                  <a:pt x="605978" y="183328"/>
                </a:lnTo>
                <a:lnTo>
                  <a:pt x="584321" y="144358"/>
                </a:lnTo>
                <a:lnTo>
                  <a:pt x="557576" y="108996"/>
                </a:lnTo>
                <a:lnTo>
                  <a:pt x="526233" y="77731"/>
                </a:lnTo>
                <a:lnTo>
                  <a:pt x="490784" y="51053"/>
                </a:lnTo>
                <a:lnTo>
                  <a:pt x="451721" y="29451"/>
                </a:lnTo>
                <a:lnTo>
                  <a:pt x="409534" y="13416"/>
                </a:lnTo>
                <a:lnTo>
                  <a:pt x="364714" y="3435"/>
                </a:lnTo>
                <a:lnTo>
                  <a:pt x="317753" y="0"/>
                </a:lnTo>
                <a:close/>
              </a:path>
            </a:pathLst>
          </a:custGeom>
          <a:solidFill>
            <a:srgbClr val="FFC001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6321552" y="1949195"/>
            <a:ext cx="676910" cy="678180"/>
          </a:xfrm>
          <a:custGeom>
            <a:avLst/>
            <a:gdLst/>
            <a:ahLst/>
            <a:cxnLst/>
            <a:rect l="l" t="t" r="r" b="b"/>
            <a:pathLst>
              <a:path w="676909" h="678180">
                <a:moveTo>
                  <a:pt x="338327" y="0"/>
                </a:moveTo>
                <a:lnTo>
                  <a:pt x="292426" y="3094"/>
                </a:lnTo>
                <a:lnTo>
                  <a:pt x="248399" y="12109"/>
                </a:lnTo>
                <a:lnTo>
                  <a:pt x="206650" y="26640"/>
                </a:lnTo>
                <a:lnTo>
                  <a:pt x="167583" y="46284"/>
                </a:lnTo>
                <a:lnTo>
                  <a:pt x="131601" y="70638"/>
                </a:lnTo>
                <a:lnTo>
                  <a:pt x="99107" y="99298"/>
                </a:lnTo>
                <a:lnTo>
                  <a:pt x="70505" y="131860"/>
                </a:lnTo>
                <a:lnTo>
                  <a:pt x="46199" y="167922"/>
                </a:lnTo>
                <a:lnTo>
                  <a:pt x="26592" y="207079"/>
                </a:lnTo>
                <a:lnTo>
                  <a:pt x="12087" y="248928"/>
                </a:lnTo>
                <a:lnTo>
                  <a:pt x="3089" y="293066"/>
                </a:lnTo>
                <a:lnTo>
                  <a:pt x="0" y="339089"/>
                </a:lnTo>
                <a:lnTo>
                  <a:pt x="3089" y="385113"/>
                </a:lnTo>
                <a:lnTo>
                  <a:pt x="12087" y="429251"/>
                </a:lnTo>
                <a:lnTo>
                  <a:pt x="26592" y="471100"/>
                </a:lnTo>
                <a:lnTo>
                  <a:pt x="46199" y="510257"/>
                </a:lnTo>
                <a:lnTo>
                  <a:pt x="70505" y="546319"/>
                </a:lnTo>
                <a:lnTo>
                  <a:pt x="99107" y="578881"/>
                </a:lnTo>
                <a:lnTo>
                  <a:pt x="131601" y="607541"/>
                </a:lnTo>
                <a:lnTo>
                  <a:pt x="167583" y="631895"/>
                </a:lnTo>
                <a:lnTo>
                  <a:pt x="206650" y="651539"/>
                </a:lnTo>
                <a:lnTo>
                  <a:pt x="248399" y="666070"/>
                </a:lnTo>
                <a:lnTo>
                  <a:pt x="292426" y="675085"/>
                </a:lnTo>
                <a:lnTo>
                  <a:pt x="338327" y="678179"/>
                </a:lnTo>
                <a:lnTo>
                  <a:pt x="384229" y="675085"/>
                </a:lnTo>
                <a:lnTo>
                  <a:pt x="428256" y="666070"/>
                </a:lnTo>
                <a:lnTo>
                  <a:pt x="470005" y="651539"/>
                </a:lnTo>
                <a:lnTo>
                  <a:pt x="509072" y="631895"/>
                </a:lnTo>
                <a:lnTo>
                  <a:pt x="545054" y="607541"/>
                </a:lnTo>
                <a:lnTo>
                  <a:pt x="577548" y="578881"/>
                </a:lnTo>
                <a:lnTo>
                  <a:pt x="606150" y="546319"/>
                </a:lnTo>
                <a:lnTo>
                  <a:pt x="630456" y="510257"/>
                </a:lnTo>
                <a:lnTo>
                  <a:pt x="650063" y="471100"/>
                </a:lnTo>
                <a:lnTo>
                  <a:pt x="664568" y="429251"/>
                </a:lnTo>
                <a:lnTo>
                  <a:pt x="673566" y="385113"/>
                </a:lnTo>
                <a:lnTo>
                  <a:pt x="676655" y="339089"/>
                </a:lnTo>
                <a:lnTo>
                  <a:pt x="673566" y="293066"/>
                </a:lnTo>
                <a:lnTo>
                  <a:pt x="664568" y="248928"/>
                </a:lnTo>
                <a:lnTo>
                  <a:pt x="650063" y="207079"/>
                </a:lnTo>
                <a:lnTo>
                  <a:pt x="630456" y="167922"/>
                </a:lnTo>
                <a:lnTo>
                  <a:pt x="606150" y="131860"/>
                </a:lnTo>
                <a:lnTo>
                  <a:pt x="577548" y="99298"/>
                </a:lnTo>
                <a:lnTo>
                  <a:pt x="545054" y="70638"/>
                </a:lnTo>
                <a:lnTo>
                  <a:pt x="509072" y="46284"/>
                </a:lnTo>
                <a:lnTo>
                  <a:pt x="470005" y="26640"/>
                </a:lnTo>
                <a:lnTo>
                  <a:pt x="428256" y="12109"/>
                </a:lnTo>
                <a:lnTo>
                  <a:pt x="384229" y="3094"/>
                </a:lnTo>
                <a:lnTo>
                  <a:pt x="338327" y="0"/>
                </a:lnTo>
                <a:close/>
              </a:path>
            </a:pathLst>
          </a:custGeom>
          <a:solidFill>
            <a:srgbClr val="A0076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6345935" y="3029711"/>
            <a:ext cx="678180" cy="678180"/>
          </a:xfrm>
          <a:custGeom>
            <a:avLst/>
            <a:gdLst/>
            <a:ahLst/>
            <a:cxnLst/>
            <a:rect l="l" t="t" r="r" b="b"/>
            <a:pathLst>
              <a:path w="678179" h="678179">
                <a:moveTo>
                  <a:pt x="339089" y="0"/>
                </a:moveTo>
                <a:lnTo>
                  <a:pt x="293066" y="3094"/>
                </a:lnTo>
                <a:lnTo>
                  <a:pt x="248928" y="12109"/>
                </a:lnTo>
                <a:lnTo>
                  <a:pt x="207079" y="26640"/>
                </a:lnTo>
                <a:lnTo>
                  <a:pt x="167922" y="46284"/>
                </a:lnTo>
                <a:lnTo>
                  <a:pt x="131860" y="70638"/>
                </a:lnTo>
                <a:lnTo>
                  <a:pt x="99298" y="99298"/>
                </a:lnTo>
                <a:lnTo>
                  <a:pt x="70638" y="131860"/>
                </a:lnTo>
                <a:lnTo>
                  <a:pt x="46284" y="167922"/>
                </a:lnTo>
                <a:lnTo>
                  <a:pt x="26640" y="207079"/>
                </a:lnTo>
                <a:lnTo>
                  <a:pt x="12109" y="248928"/>
                </a:lnTo>
                <a:lnTo>
                  <a:pt x="3094" y="293066"/>
                </a:lnTo>
                <a:lnTo>
                  <a:pt x="0" y="339089"/>
                </a:lnTo>
                <a:lnTo>
                  <a:pt x="3094" y="385113"/>
                </a:lnTo>
                <a:lnTo>
                  <a:pt x="12109" y="429251"/>
                </a:lnTo>
                <a:lnTo>
                  <a:pt x="26640" y="471100"/>
                </a:lnTo>
                <a:lnTo>
                  <a:pt x="46284" y="510257"/>
                </a:lnTo>
                <a:lnTo>
                  <a:pt x="70638" y="546319"/>
                </a:lnTo>
                <a:lnTo>
                  <a:pt x="99298" y="578881"/>
                </a:lnTo>
                <a:lnTo>
                  <a:pt x="131860" y="607541"/>
                </a:lnTo>
                <a:lnTo>
                  <a:pt x="167922" y="631895"/>
                </a:lnTo>
                <a:lnTo>
                  <a:pt x="207079" y="651539"/>
                </a:lnTo>
                <a:lnTo>
                  <a:pt x="248928" y="666070"/>
                </a:lnTo>
                <a:lnTo>
                  <a:pt x="293066" y="675085"/>
                </a:lnTo>
                <a:lnTo>
                  <a:pt x="339089" y="678180"/>
                </a:lnTo>
                <a:lnTo>
                  <a:pt x="385113" y="675085"/>
                </a:lnTo>
                <a:lnTo>
                  <a:pt x="429251" y="666070"/>
                </a:lnTo>
                <a:lnTo>
                  <a:pt x="471100" y="651539"/>
                </a:lnTo>
                <a:lnTo>
                  <a:pt x="510257" y="631895"/>
                </a:lnTo>
                <a:lnTo>
                  <a:pt x="546319" y="607541"/>
                </a:lnTo>
                <a:lnTo>
                  <a:pt x="578881" y="578881"/>
                </a:lnTo>
                <a:lnTo>
                  <a:pt x="607541" y="546319"/>
                </a:lnTo>
                <a:lnTo>
                  <a:pt x="631895" y="510257"/>
                </a:lnTo>
                <a:lnTo>
                  <a:pt x="651539" y="471100"/>
                </a:lnTo>
                <a:lnTo>
                  <a:pt x="666070" y="429251"/>
                </a:lnTo>
                <a:lnTo>
                  <a:pt x="675085" y="385113"/>
                </a:lnTo>
                <a:lnTo>
                  <a:pt x="678180" y="339089"/>
                </a:lnTo>
                <a:lnTo>
                  <a:pt x="675085" y="293066"/>
                </a:lnTo>
                <a:lnTo>
                  <a:pt x="666070" y="248928"/>
                </a:lnTo>
                <a:lnTo>
                  <a:pt x="651539" y="207079"/>
                </a:lnTo>
                <a:lnTo>
                  <a:pt x="631895" y="167922"/>
                </a:lnTo>
                <a:lnTo>
                  <a:pt x="607541" y="131860"/>
                </a:lnTo>
                <a:lnTo>
                  <a:pt x="578881" y="99298"/>
                </a:lnTo>
                <a:lnTo>
                  <a:pt x="546319" y="70638"/>
                </a:lnTo>
                <a:lnTo>
                  <a:pt x="510257" y="46284"/>
                </a:lnTo>
                <a:lnTo>
                  <a:pt x="471100" y="26640"/>
                </a:lnTo>
                <a:lnTo>
                  <a:pt x="429251" y="12109"/>
                </a:lnTo>
                <a:lnTo>
                  <a:pt x="385113" y="3094"/>
                </a:lnTo>
                <a:lnTo>
                  <a:pt x="339089" y="0"/>
                </a:lnTo>
                <a:close/>
              </a:path>
            </a:pathLst>
          </a:custGeom>
          <a:solidFill>
            <a:srgbClr val="EE47A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6315455" y="4024884"/>
            <a:ext cx="708660" cy="708660"/>
          </a:xfrm>
          <a:custGeom>
            <a:avLst/>
            <a:gdLst/>
            <a:ahLst/>
            <a:cxnLst/>
            <a:rect l="l" t="t" r="r" b="b"/>
            <a:pathLst>
              <a:path w="708659" h="708660">
                <a:moveTo>
                  <a:pt x="354329" y="0"/>
                </a:moveTo>
                <a:lnTo>
                  <a:pt x="306246" y="3234"/>
                </a:lnTo>
                <a:lnTo>
                  <a:pt x="260129" y="12655"/>
                </a:lnTo>
                <a:lnTo>
                  <a:pt x="216402" y="27842"/>
                </a:lnTo>
                <a:lnTo>
                  <a:pt x="175485" y="48372"/>
                </a:lnTo>
                <a:lnTo>
                  <a:pt x="137802" y="73824"/>
                </a:lnTo>
                <a:lnTo>
                  <a:pt x="103774" y="103774"/>
                </a:lnTo>
                <a:lnTo>
                  <a:pt x="73824" y="137802"/>
                </a:lnTo>
                <a:lnTo>
                  <a:pt x="48372" y="175485"/>
                </a:lnTo>
                <a:lnTo>
                  <a:pt x="27842" y="216402"/>
                </a:lnTo>
                <a:lnTo>
                  <a:pt x="12655" y="260129"/>
                </a:lnTo>
                <a:lnTo>
                  <a:pt x="3234" y="306246"/>
                </a:lnTo>
                <a:lnTo>
                  <a:pt x="0" y="354330"/>
                </a:lnTo>
                <a:lnTo>
                  <a:pt x="3234" y="402413"/>
                </a:lnTo>
                <a:lnTo>
                  <a:pt x="12655" y="448530"/>
                </a:lnTo>
                <a:lnTo>
                  <a:pt x="27842" y="492257"/>
                </a:lnTo>
                <a:lnTo>
                  <a:pt x="48372" y="533174"/>
                </a:lnTo>
                <a:lnTo>
                  <a:pt x="73824" y="570857"/>
                </a:lnTo>
                <a:lnTo>
                  <a:pt x="103774" y="604885"/>
                </a:lnTo>
                <a:lnTo>
                  <a:pt x="137802" y="634835"/>
                </a:lnTo>
                <a:lnTo>
                  <a:pt x="175485" y="660287"/>
                </a:lnTo>
                <a:lnTo>
                  <a:pt x="216402" y="680817"/>
                </a:lnTo>
                <a:lnTo>
                  <a:pt x="260129" y="696004"/>
                </a:lnTo>
                <a:lnTo>
                  <a:pt x="306246" y="705425"/>
                </a:lnTo>
                <a:lnTo>
                  <a:pt x="354329" y="708660"/>
                </a:lnTo>
                <a:lnTo>
                  <a:pt x="402413" y="705425"/>
                </a:lnTo>
                <a:lnTo>
                  <a:pt x="448530" y="696004"/>
                </a:lnTo>
                <a:lnTo>
                  <a:pt x="492257" y="680817"/>
                </a:lnTo>
                <a:lnTo>
                  <a:pt x="533174" y="660287"/>
                </a:lnTo>
                <a:lnTo>
                  <a:pt x="570857" y="634835"/>
                </a:lnTo>
                <a:lnTo>
                  <a:pt x="604885" y="604885"/>
                </a:lnTo>
                <a:lnTo>
                  <a:pt x="634835" y="570857"/>
                </a:lnTo>
                <a:lnTo>
                  <a:pt x="660287" y="533174"/>
                </a:lnTo>
                <a:lnTo>
                  <a:pt x="680817" y="492257"/>
                </a:lnTo>
                <a:lnTo>
                  <a:pt x="696004" y="448530"/>
                </a:lnTo>
                <a:lnTo>
                  <a:pt x="705425" y="402413"/>
                </a:lnTo>
                <a:lnTo>
                  <a:pt x="708660" y="354330"/>
                </a:lnTo>
                <a:lnTo>
                  <a:pt x="705425" y="306246"/>
                </a:lnTo>
                <a:lnTo>
                  <a:pt x="696004" y="260129"/>
                </a:lnTo>
                <a:lnTo>
                  <a:pt x="680817" y="216402"/>
                </a:lnTo>
                <a:lnTo>
                  <a:pt x="660287" y="175485"/>
                </a:lnTo>
                <a:lnTo>
                  <a:pt x="634835" y="137802"/>
                </a:lnTo>
                <a:lnTo>
                  <a:pt x="604885" y="103774"/>
                </a:lnTo>
                <a:lnTo>
                  <a:pt x="570857" y="73824"/>
                </a:lnTo>
                <a:lnTo>
                  <a:pt x="533174" y="48372"/>
                </a:lnTo>
                <a:lnTo>
                  <a:pt x="492257" y="27842"/>
                </a:lnTo>
                <a:lnTo>
                  <a:pt x="448530" y="12655"/>
                </a:lnTo>
                <a:lnTo>
                  <a:pt x="402413" y="3234"/>
                </a:lnTo>
                <a:lnTo>
                  <a:pt x="354329" y="0"/>
                </a:lnTo>
                <a:close/>
              </a:path>
            </a:pathLst>
          </a:custGeom>
          <a:solidFill>
            <a:srgbClr val="50BEC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6309359" y="5068823"/>
            <a:ext cx="751840" cy="751840"/>
          </a:xfrm>
          <a:custGeom>
            <a:avLst/>
            <a:gdLst/>
            <a:ahLst/>
            <a:cxnLst/>
            <a:rect l="l" t="t" r="r" b="b"/>
            <a:pathLst>
              <a:path w="751840" h="751839">
                <a:moveTo>
                  <a:pt x="375665" y="0"/>
                </a:moveTo>
                <a:lnTo>
                  <a:pt x="328534" y="2926"/>
                </a:lnTo>
                <a:lnTo>
                  <a:pt x="283152" y="11470"/>
                </a:lnTo>
                <a:lnTo>
                  <a:pt x="239872" y="25281"/>
                </a:lnTo>
                <a:lnTo>
                  <a:pt x="199044" y="44006"/>
                </a:lnTo>
                <a:lnTo>
                  <a:pt x="161020" y="67294"/>
                </a:lnTo>
                <a:lnTo>
                  <a:pt x="126153" y="94794"/>
                </a:lnTo>
                <a:lnTo>
                  <a:pt x="94794" y="126153"/>
                </a:lnTo>
                <a:lnTo>
                  <a:pt x="67294" y="161020"/>
                </a:lnTo>
                <a:lnTo>
                  <a:pt x="44006" y="199044"/>
                </a:lnTo>
                <a:lnTo>
                  <a:pt x="25281" y="239872"/>
                </a:lnTo>
                <a:lnTo>
                  <a:pt x="11470" y="283152"/>
                </a:lnTo>
                <a:lnTo>
                  <a:pt x="2926" y="328534"/>
                </a:lnTo>
                <a:lnTo>
                  <a:pt x="0" y="375666"/>
                </a:lnTo>
                <a:lnTo>
                  <a:pt x="2926" y="422789"/>
                </a:lnTo>
                <a:lnTo>
                  <a:pt x="11470" y="468166"/>
                </a:lnTo>
                <a:lnTo>
                  <a:pt x="25281" y="511444"/>
                </a:lnTo>
                <a:lnTo>
                  <a:pt x="44006" y="552270"/>
                </a:lnTo>
                <a:lnTo>
                  <a:pt x="67294" y="590294"/>
                </a:lnTo>
                <a:lnTo>
                  <a:pt x="94794" y="625162"/>
                </a:lnTo>
                <a:lnTo>
                  <a:pt x="126153" y="656524"/>
                </a:lnTo>
                <a:lnTo>
                  <a:pt x="161020" y="684026"/>
                </a:lnTo>
                <a:lnTo>
                  <a:pt x="199044" y="707317"/>
                </a:lnTo>
                <a:lnTo>
                  <a:pt x="239872" y="726046"/>
                </a:lnTo>
                <a:lnTo>
                  <a:pt x="283152" y="739859"/>
                </a:lnTo>
                <a:lnTo>
                  <a:pt x="328534" y="748405"/>
                </a:lnTo>
                <a:lnTo>
                  <a:pt x="375665" y="751332"/>
                </a:lnTo>
                <a:lnTo>
                  <a:pt x="422797" y="748405"/>
                </a:lnTo>
                <a:lnTo>
                  <a:pt x="468179" y="739859"/>
                </a:lnTo>
                <a:lnTo>
                  <a:pt x="511459" y="726046"/>
                </a:lnTo>
                <a:lnTo>
                  <a:pt x="552287" y="707317"/>
                </a:lnTo>
                <a:lnTo>
                  <a:pt x="590311" y="684026"/>
                </a:lnTo>
                <a:lnTo>
                  <a:pt x="625178" y="656524"/>
                </a:lnTo>
                <a:lnTo>
                  <a:pt x="656537" y="625162"/>
                </a:lnTo>
                <a:lnTo>
                  <a:pt x="684037" y="590294"/>
                </a:lnTo>
                <a:lnTo>
                  <a:pt x="707325" y="552270"/>
                </a:lnTo>
                <a:lnTo>
                  <a:pt x="726050" y="511444"/>
                </a:lnTo>
                <a:lnTo>
                  <a:pt x="739861" y="468166"/>
                </a:lnTo>
                <a:lnTo>
                  <a:pt x="748405" y="422789"/>
                </a:lnTo>
                <a:lnTo>
                  <a:pt x="751332" y="375666"/>
                </a:lnTo>
                <a:lnTo>
                  <a:pt x="748405" y="328534"/>
                </a:lnTo>
                <a:lnTo>
                  <a:pt x="739861" y="283152"/>
                </a:lnTo>
                <a:lnTo>
                  <a:pt x="726050" y="239872"/>
                </a:lnTo>
                <a:lnTo>
                  <a:pt x="707325" y="199044"/>
                </a:lnTo>
                <a:lnTo>
                  <a:pt x="684037" y="161020"/>
                </a:lnTo>
                <a:lnTo>
                  <a:pt x="656537" y="126153"/>
                </a:lnTo>
                <a:lnTo>
                  <a:pt x="625178" y="94794"/>
                </a:lnTo>
                <a:lnTo>
                  <a:pt x="590311" y="67294"/>
                </a:lnTo>
                <a:lnTo>
                  <a:pt x="552287" y="44006"/>
                </a:lnTo>
                <a:lnTo>
                  <a:pt x="511459" y="25281"/>
                </a:lnTo>
                <a:lnTo>
                  <a:pt x="468179" y="11470"/>
                </a:lnTo>
                <a:lnTo>
                  <a:pt x="422797" y="2926"/>
                </a:lnTo>
                <a:lnTo>
                  <a:pt x="375665" y="0"/>
                </a:lnTo>
                <a:close/>
              </a:path>
            </a:pathLst>
          </a:custGeom>
          <a:solidFill>
            <a:srgbClr val="1A527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7204329" y="637158"/>
            <a:ext cx="1350010" cy="330835"/>
          </a:xfrm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2000" spc="-100">
                <a:solidFill>
                  <a:srgbClr val="000000"/>
                </a:solidFill>
              </a:rPr>
              <a:t>Introduction</a:t>
            </a:r>
            <a:endParaRPr sz="2000"/>
          </a:p>
        </p:txBody>
      </p:sp>
      <p:sp>
        <p:nvSpPr>
          <p:cNvPr id="9" name="object 9"/>
          <p:cNvSpPr txBox="1"/>
          <p:nvPr/>
        </p:nvSpPr>
        <p:spPr>
          <a:xfrm>
            <a:off x="7204329" y="949578"/>
            <a:ext cx="4150360" cy="5746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>
                <a:latin typeface="Carlito"/>
                <a:cs typeface="Carlito"/>
              </a:rPr>
              <a:t>The </a:t>
            </a:r>
            <a:r>
              <a:rPr dirty="0" sz="1200" spc="-5">
                <a:latin typeface="Carlito"/>
                <a:cs typeface="Carlito"/>
              </a:rPr>
              <a:t>Grassroot Society of</a:t>
            </a:r>
            <a:r>
              <a:rPr dirty="0" sz="1200" spc="10">
                <a:latin typeface="Carlito"/>
                <a:cs typeface="Carlito"/>
              </a:rPr>
              <a:t> </a:t>
            </a:r>
            <a:r>
              <a:rPr dirty="0" sz="1200">
                <a:latin typeface="Carlito"/>
                <a:cs typeface="Carlito"/>
              </a:rPr>
              <a:t>Bangladesh</a:t>
            </a:r>
            <a:endParaRPr sz="1200">
              <a:latin typeface="Carlito"/>
              <a:cs typeface="Carlito"/>
            </a:endParaRPr>
          </a:p>
          <a:p>
            <a:pPr marL="12700">
              <a:lnSpc>
                <a:spcPct val="100000"/>
              </a:lnSpc>
            </a:pPr>
            <a:r>
              <a:rPr dirty="0" sz="1200">
                <a:latin typeface="Carlito"/>
                <a:cs typeface="Carlito"/>
              </a:rPr>
              <a:t>The </a:t>
            </a:r>
            <a:r>
              <a:rPr dirty="0" sz="1200" spc="-5">
                <a:latin typeface="Carlito"/>
                <a:cs typeface="Carlito"/>
              </a:rPr>
              <a:t>SRHR knowledge status of </a:t>
            </a:r>
            <a:r>
              <a:rPr dirty="0" sz="1200">
                <a:latin typeface="Carlito"/>
                <a:cs typeface="Carlito"/>
              </a:rPr>
              <a:t>the</a:t>
            </a:r>
            <a:r>
              <a:rPr dirty="0" sz="1200" spc="-5">
                <a:latin typeface="Carlito"/>
                <a:cs typeface="Carlito"/>
              </a:rPr>
              <a:t> adolescents</a:t>
            </a:r>
            <a:endParaRPr sz="1200">
              <a:latin typeface="Carlito"/>
              <a:cs typeface="Carlito"/>
            </a:endParaRPr>
          </a:p>
          <a:p>
            <a:pPr marL="12700">
              <a:lnSpc>
                <a:spcPct val="100000"/>
              </a:lnSpc>
            </a:pPr>
            <a:r>
              <a:rPr dirty="0" sz="1200">
                <a:latin typeface="Carlito"/>
                <a:cs typeface="Carlito"/>
              </a:rPr>
              <a:t>The </a:t>
            </a:r>
            <a:r>
              <a:rPr dirty="0" sz="1200" spc="-5">
                <a:latin typeface="Carlito"/>
                <a:cs typeface="Carlito"/>
              </a:rPr>
              <a:t>SRHR knowledge </a:t>
            </a:r>
            <a:r>
              <a:rPr dirty="0" sz="1200">
                <a:latin typeface="Carlito"/>
                <a:cs typeface="Carlito"/>
              </a:rPr>
              <a:t>and the </a:t>
            </a:r>
            <a:r>
              <a:rPr dirty="0" sz="1200" spc="-5">
                <a:latin typeface="Carlito"/>
                <a:cs typeface="Carlito"/>
              </a:rPr>
              <a:t>adolescents </a:t>
            </a:r>
            <a:r>
              <a:rPr dirty="0" sz="1200">
                <a:latin typeface="Carlito"/>
                <a:cs typeface="Carlito"/>
              </a:rPr>
              <a:t>in the grassroots</a:t>
            </a:r>
            <a:r>
              <a:rPr dirty="0" sz="1200" spc="-60">
                <a:latin typeface="Carlito"/>
                <a:cs typeface="Carlito"/>
              </a:rPr>
              <a:t> </a:t>
            </a:r>
            <a:r>
              <a:rPr dirty="0" sz="1200" spc="-5">
                <a:latin typeface="Carlito"/>
                <a:cs typeface="Carlito"/>
              </a:rPr>
              <a:t>society</a:t>
            </a:r>
            <a:endParaRPr sz="1200">
              <a:latin typeface="Carlito"/>
              <a:cs typeface="Carlito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7204329" y="1744472"/>
            <a:ext cx="3803650" cy="296608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2000" spc="-100" b="1">
                <a:latin typeface="Trebuchet MS"/>
                <a:cs typeface="Trebuchet MS"/>
              </a:rPr>
              <a:t>Study</a:t>
            </a:r>
            <a:r>
              <a:rPr dirty="0" sz="2000" spc="-180" b="1">
                <a:latin typeface="Trebuchet MS"/>
                <a:cs typeface="Trebuchet MS"/>
              </a:rPr>
              <a:t> </a:t>
            </a:r>
            <a:r>
              <a:rPr dirty="0" sz="2000" spc="-90" b="1">
                <a:latin typeface="Trebuchet MS"/>
                <a:cs typeface="Trebuchet MS"/>
              </a:rPr>
              <a:t>Design</a:t>
            </a:r>
            <a:endParaRPr sz="2000">
              <a:latin typeface="Trebuchet MS"/>
              <a:cs typeface="Trebuchet MS"/>
            </a:endParaRPr>
          </a:p>
          <a:p>
            <a:pPr marL="12700" marR="1298575">
              <a:lnSpc>
                <a:spcPct val="100000"/>
              </a:lnSpc>
              <a:spcBef>
                <a:spcPts val="55"/>
              </a:spcBef>
            </a:pPr>
            <a:r>
              <a:rPr dirty="0" sz="1200">
                <a:latin typeface="Carlito"/>
                <a:cs typeface="Carlito"/>
              </a:rPr>
              <a:t>The </a:t>
            </a:r>
            <a:r>
              <a:rPr dirty="0" sz="1200" spc="-5">
                <a:latin typeface="Carlito"/>
                <a:cs typeface="Carlito"/>
              </a:rPr>
              <a:t>study objective </a:t>
            </a:r>
            <a:r>
              <a:rPr dirty="0" sz="1200">
                <a:latin typeface="Carlito"/>
                <a:cs typeface="Carlito"/>
              </a:rPr>
              <a:t>and </a:t>
            </a:r>
            <a:r>
              <a:rPr dirty="0" sz="1200" spc="-5">
                <a:latin typeface="Carlito"/>
                <a:cs typeface="Carlito"/>
              </a:rPr>
              <a:t>study </a:t>
            </a:r>
            <a:r>
              <a:rPr dirty="0" sz="1200">
                <a:latin typeface="Carlito"/>
                <a:cs typeface="Carlito"/>
              </a:rPr>
              <a:t>questions  The </a:t>
            </a:r>
            <a:r>
              <a:rPr dirty="0" sz="1200" spc="-5">
                <a:latin typeface="Carlito"/>
                <a:cs typeface="Carlito"/>
              </a:rPr>
              <a:t>study</a:t>
            </a:r>
            <a:r>
              <a:rPr dirty="0" sz="1200" spc="-35">
                <a:latin typeface="Carlito"/>
                <a:cs typeface="Carlito"/>
              </a:rPr>
              <a:t> </a:t>
            </a:r>
            <a:r>
              <a:rPr dirty="0" sz="1200" spc="-5">
                <a:latin typeface="Carlito"/>
                <a:cs typeface="Carlito"/>
              </a:rPr>
              <a:t>hypothesis</a:t>
            </a:r>
            <a:endParaRPr sz="1200">
              <a:latin typeface="Carlito"/>
              <a:cs typeface="Carlito"/>
            </a:endParaRPr>
          </a:p>
          <a:p>
            <a:pPr marL="12700">
              <a:lnSpc>
                <a:spcPts val="1670"/>
              </a:lnSpc>
            </a:pPr>
            <a:r>
              <a:rPr dirty="0" sz="1200">
                <a:latin typeface="Carlito"/>
                <a:cs typeface="Carlito"/>
              </a:rPr>
              <a:t>The</a:t>
            </a:r>
            <a:r>
              <a:rPr dirty="0" sz="1200" spc="-10">
                <a:latin typeface="Carlito"/>
                <a:cs typeface="Carlito"/>
              </a:rPr>
              <a:t> </a:t>
            </a:r>
            <a:r>
              <a:rPr dirty="0" sz="1200">
                <a:latin typeface="Carlito"/>
                <a:cs typeface="Carlito"/>
              </a:rPr>
              <a:t>l</a:t>
            </a:r>
            <a:r>
              <a:rPr dirty="0" sz="1400">
                <a:latin typeface="Carlito"/>
                <a:cs typeface="Carlito"/>
              </a:rPr>
              <a:t>imitation</a:t>
            </a:r>
            <a:endParaRPr sz="1400">
              <a:latin typeface="Carlito"/>
              <a:cs typeface="Carlito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dirty="0" sz="1200">
                <a:latin typeface="Carlito"/>
                <a:cs typeface="Carlito"/>
              </a:rPr>
              <a:t>The </a:t>
            </a:r>
            <a:r>
              <a:rPr dirty="0" sz="1200" spc="-5">
                <a:latin typeface="Carlito"/>
                <a:cs typeface="Carlito"/>
              </a:rPr>
              <a:t>study conceptual</a:t>
            </a:r>
            <a:r>
              <a:rPr dirty="0" sz="1200" spc="-45">
                <a:latin typeface="Carlito"/>
                <a:cs typeface="Carlito"/>
              </a:rPr>
              <a:t> </a:t>
            </a:r>
            <a:r>
              <a:rPr dirty="0" sz="1200" spc="-5">
                <a:latin typeface="Carlito"/>
                <a:cs typeface="Carlito"/>
              </a:rPr>
              <a:t>framework</a:t>
            </a:r>
            <a:endParaRPr sz="1200">
              <a:latin typeface="Carlito"/>
              <a:cs typeface="Carlito"/>
            </a:endParaRPr>
          </a:p>
          <a:p>
            <a:pPr marL="12700">
              <a:lnSpc>
                <a:spcPct val="100000"/>
              </a:lnSpc>
            </a:pPr>
            <a:r>
              <a:rPr dirty="0" sz="1200">
                <a:latin typeface="Carlito"/>
                <a:cs typeface="Carlito"/>
              </a:rPr>
              <a:t>The </a:t>
            </a:r>
            <a:r>
              <a:rPr dirty="0" sz="1200" spc="-5">
                <a:latin typeface="Carlito"/>
                <a:cs typeface="Carlito"/>
              </a:rPr>
              <a:t>study methodological framework, </a:t>
            </a:r>
            <a:r>
              <a:rPr dirty="0" sz="1200">
                <a:latin typeface="Carlito"/>
                <a:cs typeface="Carlito"/>
              </a:rPr>
              <a:t>and Study</a:t>
            </a:r>
            <a:r>
              <a:rPr dirty="0" sz="1200" spc="-70">
                <a:latin typeface="Carlito"/>
                <a:cs typeface="Carlito"/>
              </a:rPr>
              <a:t> </a:t>
            </a:r>
            <a:r>
              <a:rPr dirty="0" sz="1200">
                <a:latin typeface="Carlito"/>
                <a:cs typeface="Carlito"/>
              </a:rPr>
              <a:t>participants</a:t>
            </a:r>
            <a:endParaRPr sz="1200">
              <a:latin typeface="Carlito"/>
              <a:cs typeface="Carlito"/>
            </a:endParaRPr>
          </a:p>
          <a:p>
            <a:pPr marL="12700">
              <a:lnSpc>
                <a:spcPct val="100000"/>
              </a:lnSpc>
            </a:pPr>
            <a:r>
              <a:rPr dirty="0" sz="2000" spc="-110" b="1">
                <a:latin typeface="Trebuchet MS"/>
                <a:cs typeface="Trebuchet MS"/>
              </a:rPr>
              <a:t>Findings</a:t>
            </a:r>
            <a:endParaRPr sz="200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55"/>
              </a:spcBef>
            </a:pPr>
            <a:r>
              <a:rPr dirty="0" sz="1200">
                <a:latin typeface="Carlito"/>
                <a:cs typeface="Carlito"/>
              </a:rPr>
              <a:t>Finding from</a:t>
            </a:r>
            <a:r>
              <a:rPr dirty="0" sz="1200" spc="-50">
                <a:latin typeface="Carlito"/>
                <a:cs typeface="Carlito"/>
              </a:rPr>
              <a:t> </a:t>
            </a:r>
            <a:r>
              <a:rPr dirty="0" sz="1200" spc="-5">
                <a:latin typeface="Carlito"/>
                <a:cs typeface="Carlito"/>
              </a:rPr>
              <a:t>FGDs</a:t>
            </a:r>
            <a:endParaRPr sz="1200">
              <a:latin typeface="Carlito"/>
              <a:cs typeface="Carlito"/>
            </a:endParaRPr>
          </a:p>
          <a:p>
            <a:pPr marL="12700">
              <a:lnSpc>
                <a:spcPct val="100000"/>
              </a:lnSpc>
            </a:pPr>
            <a:r>
              <a:rPr dirty="0" sz="1200" spc="-5">
                <a:latin typeface="Carlito"/>
                <a:cs typeface="Carlito"/>
              </a:rPr>
              <a:t>Finding </a:t>
            </a:r>
            <a:r>
              <a:rPr dirty="0" sz="1200">
                <a:latin typeface="Carlito"/>
                <a:cs typeface="Carlito"/>
              </a:rPr>
              <a:t>from</a:t>
            </a:r>
            <a:r>
              <a:rPr dirty="0" sz="1200" spc="-40">
                <a:latin typeface="Carlito"/>
                <a:cs typeface="Carlito"/>
              </a:rPr>
              <a:t> </a:t>
            </a:r>
            <a:r>
              <a:rPr dirty="0" sz="1200" spc="-5">
                <a:latin typeface="Carlito"/>
                <a:cs typeface="Carlito"/>
              </a:rPr>
              <a:t>KIIs</a:t>
            </a:r>
            <a:endParaRPr sz="1200">
              <a:latin typeface="Carlito"/>
              <a:cs typeface="Carlito"/>
            </a:endParaRPr>
          </a:p>
          <a:p>
            <a:pPr>
              <a:lnSpc>
                <a:spcPct val="100000"/>
              </a:lnSpc>
            </a:pPr>
            <a:endParaRPr sz="1200">
              <a:latin typeface="Carlito"/>
              <a:cs typeface="Carlito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900">
              <a:latin typeface="Carlito"/>
              <a:cs typeface="Carlito"/>
            </a:endParaRPr>
          </a:p>
          <a:p>
            <a:pPr marL="12700">
              <a:lnSpc>
                <a:spcPct val="100000"/>
              </a:lnSpc>
            </a:pPr>
            <a:r>
              <a:rPr dirty="0" sz="2000" spc="-90" b="1">
                <a:latin typeface="Trebuchet MS"/>
                <a:cs typeface="Trebuchet MS"/>
              </a:rPr>
              <a:t>Discussions</a:t>
            </a:r>
            <a:endParaRPr sz="2000">
              <a:latin typeface="Trebuchet MS"/>
              <a:cs typeface="Trebuchet MS"/>
            </a:endParaRPr>
          </a:p>
          <a:p>
            <a:pPr marL="12700" marR="1260475">
              <a:lnSpc>
                <a:spcPct val="100000"/>
              </a:lnSpc>
              <a:spcBef>
                <a:spcPts val="55"/>
              </a:spcBef>
            </a:pPr>
            <a:r>
              <a:rPr dirty="0" sz="1200" spc="-5">
                <a:latin typeface="Carlito"/>
                <a:cs typeface="Carlito"/>
              </a:rPr>
              <a:t>SRHR knowledge </a:t>
            </a:r>
            <a:r>
              <a:rPr dirty="0" sz="1200">
                <a:latin typeface="Carlito"/>
                <a:cs typeface="Carlito"/>
              </a:rPr>
              <a:t>transformation </a:t>
            </a:r>
            <a:r>
              <a:rPr dirty="0" sz="1200" spc="-5">
                <a:latin typeface="Carlito"/>
                <a:cs typeface="Carlito"/>
              </a:rPr>
              <a:t>process  </a:t>
            </a:r>
            <a:r>
              <a:rPr dirty="0" sz="1200">
                <a:latin typeface="Carlito"/>
                <a:cs typeface="Carlito"/>
              </a:rPr>
              <a:t>Adequacy and</a:t>
            </a:r>
            <a:r>
              <a:rPr dirty="0" sz="1200" spc="-50">
                <a:latin typeface="Carlito"/>
                <a:cs typeface="Carlito"/>
              </a:rPr>
              <a:t> </a:t>
            </a:r>
            <a:r>
              <a:rPr dirty="0" sz="1200" spc="-5">
                <a:latin typeface="Carlito"/>
                <a:cs typeface="Carlito"/>
              </a:rPr>
              <a:t>appropriateness</a:t>
            </a:r>
            <a:endParaRPr sz="1200">
              <a:latin typeface="Carlito"/>
              <a:cs typeface="Carlito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7204329" y="5354192"/>
            <a:ext cx="2894330" cy="2393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 spc="-5" b="1">
                <a:latin typeface="Arial"/>
                <a:cs typeface="Arial"/>
              </a:rPr>
              <a:t>Recommendation and</a:t>
            </a:r>
            <a:r>
              <a:rPr dirty="0" sz="1400" spc="-65" b="1">
                <a:latin typeface="Arial"/>
                <a:cs typeface="Arial"/>
              </a:rPr>
              <a:t> </a:t>
            </a:r>
            <a:r>
              <a:rPr dirty="0" sz="1400" spc="-5" b="1">
                <a:latin typeface="Arial"/>
                <a:cs typeface="Arial"/>
              </a:rPr>
              <a:t>Conclusion</a:t>
            </a:r>
            <a:endParaRPr sz="1400">
              <a:latin typeface="Arial"/>
              <a:cs typeface="Arial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0" y="0"/>
            <a:ext cx="5966460" cy="602589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 txBox="1"/>
          <p:nvPr/>
        </p:nvSpPr>
        <p:spPr>
          <a:xfrm>
            <a:off x="810259" y="1052271"/>
            <a:ext cx="2324100" cy="65151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4100" spc="-5">
                <a:solidFill>
                  <a:srgbClr val="A00769"/>
                </a:solidFill>
                <a:latin typeface="Carlito"/>
                <a:cs typeface="Carlito"/>
              </a:rPr>
              <a:t>CONTENTS</a:t>
            </a:r>
            <a:endParaRPr sz="4100">
              <a:latin typeface="Carlito"/>
              <a:cs typeface="Carlito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556361" y="6231128"/>
            <a:ext cx="1701164" cy="16002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100"/>
              </a:lnSpc>
            </a:pPr>
            <a:r>
              <a:rPr dirty="0" sz="1050" spc="-5">
                <a:latin typeface="Carlito"/>
                <a:cs typeface="Carlito"/>
                <a:hlinkClick r:id="rId4"/>
              </a:rPr>
              <a:t>www.share-netbangladesh.org</a:t>
            </a:r>
            <a:endParaRPr sz="1050">
              <a:latin typeface="Carlito"/>
              <a:cs typeface="Carlito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40377" y="437178"/>
            <a:ext cx="1137920" cy="1137920"/>
          </a:xfrm>
          <a:custGeom>
            <a:avLst/>
            <a:gdLst/>
            <a:ahLst/>
            <a:cxnLst/>
            <a:rect l="l" t="t" r="r" b="b"/>
            <a:pathLst>
              <a:path w="1137920" h="1137920">
                <a:moveTo>
                  <a:pt x="590184" y="0"/>
                </a:moveTo>
                <a:lnTo>
                  <a:pt x="543018" y="197"/>
                </a:lnTo>
                <a:lnTo>
                  <a:pt x="495519" y="4392"/>
                </a:lnTo>
                <a:lnTo>
                  <a:pt x="447899" y="12699"/>
                </a:lnTo>
                <a:lnTo>
                  <a:pt x="400375" y="25228"/>
                </a:lnTo>
                <a:lnTo>
                  <a:pt x="354092" y="41767"/>
                </a:lnTo>
                <a:lnTo>
                  <a:pt x="310120" y="61842"/>
                </a:lnTo>
                <a:lnTo>
                  <a:pt x="268572" y="85242"/>
                </a:lnTo>
                <a:lnTo>
                  <a:pt x="229560" y="111751"/>
                </a:lnTo>
                <a:lnTo>
                  <a:pt x="193196" y="141156"/>
                </a:lnTo>
                <a:lnTo>
                  <a:pt x="159593" y="173245"/>
                </a:lnTo>
                <a:lnTo>
                  <a:pt x="128864" y="207802"/>
                </a:lnTo>
                <a:lnTo>
                  <a:pt x="101122" y="244615"/>
                </a:lnTo>
                <a:lnTo>
                  <a:pt x="76478" y="283470"/>
                </a:lnTo>
                <a:lnTo>
                  <a:pt x="55046" y="324153"/>
                </a:lnTo>
                <a:lnTo>
                  <a:pt x="36938" y="366450"/>
                </a:lnTo>
                <a:lnTo>
                  <a:pt x="22267" y="410149"/>
                </a:lnTo>
                <a:lnTo>
                  <a:pt x="11145" y="455034"/>
                </a:lnTo>
                <a:lnTo>
                  <a:pt x="3685" y="500894"/>
                </a:lnTo>
                <a:lnTo>
                  <a:pt x="0" y="547513"/>
                </a:lnTo>
                <a:lnTo>
                  <a:pt x="201" y="594678"/>
                </a:lnTo>
                <a:lnTo>
                  <a:pt x="4403" y="642177"/>
                </a:lnTo>
                <a:lnTo>
                  <a:pt x="12716" y="689794"/>
                </a:lnTo>
                <a:lnTo>
                  <a:pt x="25255" y="737317"/>
                </a:lnTo>
                <a:lnTo>
                  <a:pt x="41786" y="783585"/>
                </a:lnTo>
                <a:lnTo>
                  <a:pt x="61855" y="827545"/>
                </a:lnTo>
                <a:lnTo>
                  <a:pt x="85249" y="869084"/>
                </a:lnTo>
                <a:lnTo>
                  <a:pt x="111753" y="908089"/>
                </a:lnTo>
                <a:lnTo>
                  <a:pt x="141155" y="944447"/>
                </a:lnTo>
                <a:lnTo>
                  <a:pt x="173240" y="978046"/>
                </a:lnTo>
                <a:lnTo>
                  <a:pt x="207796" y="1008772"/>
                </a:lnTo>
                <a:lnTo>
                  <a:pt x="244607" y="1036513"/>
                </a:lnTo>
                <a:lnTo>
                  <a:pt x="283460" y="1061155"/>
                </a:lnTo>
                <a:lnTo>
                  <a:pt x="324143" y="1082587"/>
                </a:lnTo>
                <a:lnTo>
                  <a:pt x="366440" y="1100695"/>
                </a:lnTo>
                <a:lnTo>
                  <a:pt x="410139" y="1115365"/>
                </a:lnTo>
                <a:lnTo>
                  <a:pt x="455026" y="1126486"/>
                </a:lnTo>
                <a:lnTo>
                  <a:pt x="500886" y="1133945"/>
                </a:lnTo>
                <a:lnTo>
                  <a:pt x="547507" y="1137628"/>
                </a:lnTo>
                <a:lnTo>
                  <a:pt x="594674" y="1137423"/>
                </a:lnTo>
                <a:lnTo>
                  <a:pt x="642174" y="1133216"/>
                </a:lnTo>
                <a:lnTo>
                  <a:pt x="689794" y="1124896"/>
                </a:lnTo>
                <a:lnTo>
                  <a:pt x="737318" y="1112348"/>
                </a:lnTo>
                <a:lnTo>
                  <a:pt x="783604" y="1095829"/>
                </a:lnTo>
                <a:lnTo>
                  <a:pt x="827578" y="1075770"/>
                </a:lnTo>
                <a:lnTo>
                  <a:pt x="869128" y="1052386"/>
                </a:lnTo>
                <a:lnTo>
                  <a:pt x="908140" y="1025890"/>
                </a:lnTo>
                <a:lnTo>
                  <a:pt x="944503" y="996496"/>
                </a:lnTo>
                <a:lnTo>
                  <a:pt x="978103" y="964418"/>
                </a:lnTo>
                <a:lnTo>
                  <a:pt x="1008829" y="929869"/>
                </a:lnTo>
                <a:lnTo>
                  <a:pt x="1036568" y="893063"/>
                </a:lnTo>
                <a:lnTo>
                  <a:pt x="1061207" y="854215"/>
                </a:lnTo>
                <a:lnTo>
                  <a:pt x="1082633" y="813537"/>
                </a:lnTo>
                <a:lnTo>
                  <a:pt x="1100735" y="771243"/>
                </a:lnTo>
                <a:lnTo>
                  <a:pt x="1115399" y="727548"/>
                </a:lnTo>
                <a:lnTo>
                  <a:pt x="1126514" y="682665"/>
                </a:lnTo>
                <a:lnTo>
                  <a:pt x="1133966" y="636807"/>
                </a:lnTo>
                <a:lnTo>
                  <a:pt x="1137643" y="590189"/>
                </a:lnTo>
                <a:lnTo>
                  <a:pt x="1137432" y="543024"/>
                </a:lnTo>
                <a:lnTo>
                  <a:pt x="1133221" y="495526"/>
                </a:lnTo>
                <a:lnTo>
                  <a:pt x="1124898" y="447909"/>
                </a:lnTo>
                <a:lnTo>
                  <a:pt x="1112349" y="400386"/>
                </a:lnTo>
                <a:lnTo>
                  <a:pt x="1095830" y="354100"/>
                </a:lnTo>
                <a:lnTo>
                  <a:pt x="1075771" y="310126"/>
                </a:lnTo>
                <a:lnTo>
                  <a:pt x="1052387" y="268576"/>
                </a:lnTo>
                <a:lnTo>
                  <a:pt x="1025891" y="229563"/>
                </a:lnTo>
                <a:lnTo>
                  <a:pt x="996497" y="193199"/>
                </a:lnTo>
                <a:lnTo>
                  <a:pt x="964419" y="159597"/>
                </a:lnTo>
                <a:lnTo>
                  <a:pt x="929870" y="128869"/>
                </a:lnTo>
                <a:lnTo>
                  <a:pt x="893064" y="101127"/>
                </a:lnTo>
                <a:lnTo>
                  <a:pt x="854215" y="76484"/>
                </a:lnTo>
                <a:lnTo>
                  <a:pt x="813536" y="55053"/>
                </a:lnTo>
                <a:lnTo>
                  <a:pt x="771242" y="36945"/>
                </a:lnTo>
                <a:lnTo>
                  <a:pt x="727546" y="22273"/>
                </a:lnTo>
                <a:lnTo>
                  <a:pt x="682662" y="11150"/>
                </a:lnTo>
                <a:lnTo>
                  <a:pt x="636804" y="3688"/>
                </a:lnTo>
                <a:lnTo>
                  <a:pt x="590184" y="0"/>
                </a:lnTo>
                <a:close/>
              </a:path>
            </a:pathLst>
          </a:custGeom>
          <a:solidFill>
            <a:srgbClr val="1A527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245859" y="503859"/>
            <a:ext cx="466090" cy="350520"/>
          </a:xfrm>
          <a:custGeom>
            <a:avLst/>
            <a:gdLst/>
            <a:ahLst/>
            <a:cxnLst/>
            <a:rect l="l" t="t" r="r" b="b"/>
            <a:pathLst>
              <a:path w="466090" h="350519">
                <a:moveTo>
                  <a:pt x="465899" y="238328"/>
                </a:moveTo>
                <a:lnTo>
                  <a:pt x="348564" y="185000"/>
                </a:lnTo>
                <a:lnTo>
                  <a:pt x="350113" y="169494"/>
                </a:lnTo>
                <a:lnTo>
                  <a:pt x="342315" y="123139"/>
                </a:lnTo>
                <a:lnTo>
                  <a:pt x="322554" y="80556"/>
                </a:lnTo>
                <a:lnTo>
                  <a:pt x="293319" y="45834"/>
                </a:lnTo>
                <a:lnTo>
                  <a:pt x="256667" y="20104"/>
                </a:lnTo>
                <a:lnTo>
                  <a:pt x="214718" y="4457"/>
                </a:lnTo>
                <a:lnTo>
                  <a:pt x="169545" y="0"/>
                </a:lnTo>
                <a:lnTo>
                  <a:pt x="123228" y="7823"/>
                </a:lnTo>
                <a:lnTo>
                  <a:pt x="80606" y="27559"/>
                </a:lnTo>
                <a:lnTo>
                  <a:pt x="45885" y="56781"/>
                </a:lnTo>
                <a:lnTo>
                  <a:pt x="20142" y="93408"/>
                </a:lnTo>
                <a:lnTo>
                  <a:pt x="4483" y="135369"/>
                </a:lnTo>
                <a:lnTo>
                  <a:pt x="0" y="180555"/>
                </a:lnTo>
                <a:lnTo>
                  <a:pt x="7810" y="226898"/>
                </a:lnTo>
                <a:lnTo>
                  <a:pt x="27559" y="269494"/>
                </a:lnTo>
                <a:lnTo>
                  <a:pt x="56807" y="304215"/>
                </a:lnTo>
                <a:lnTo>
                  <a:pt x="93446" y="329958"/>
                </a:lnTo>
                <a:lnTo>
                  <a:pt x="135394" y="345630"/>
                </a:lnTo>
                <a:lnTo>
                  <a:pt x="180581" y="350126"/>
                </a:lnTo>
                <a:lnTo>
                  <a:pt x="226898" y="342341"/>
                </a:lnTo>
                <a:lnTo>
                  <a:pt x="269506" y="322567"/>
                </a:lnTo>
                <a:lnTo>
                  <a:pt x="304228" y="293306"/>
                </a:lnTo>
                <a:lnTo>
                  <a:pt x="309613" y="285635"/>
                </a:lnTo>
                <a:lnTo>
                  <a:pt x="421271" y="336499"/>
                </a:lnTo>
                <a:lnTo>
                  <a:pt x="465899" y="238328"/>
                </a:lnTo>
                <a:close/>
              </a:path>
            </a:pathLst>
          </a:custGeom>
          <a:solidFill>
            <a:srgbClr val="1A527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190195" y="1358391"/>
            <a:ext cx="704850" cy="711200"/>
          </a:xfrm>
          <a:custGeom>
            <a:avLst/>
            <a:gdLst/>
            <a:ahLst/>
            <a:cxnLst/>
            <a:rect l="l" t="t" r="r" b="b"/>
            <a:pathLst>
              <a:path w="704850" h="711200">
                <a:moveTo>
                  <a:pt x="704456" y="85090"/>
                </a:moveTo>
                <a:lnTo>
                  <a:pt x="613575" y="0"/>
                </a:lnTo>
                <a:lnTo>
                  <a:pt x="435356" y="190220"/>
                </a:lnTo>
                <a:lnTo>
                  <a:pt x="415112" y="177495"/>
                </a:lnTo>
                <a:lnTo>
                  <a:pt x="375221" y="160223"/>
                </a:lnTo>
                <a:lnTo>
                  <a:pt x="332968" y="149199"/>
                </a:lnTo>
                <a:lnTo>
                  <a:pt x="289090" y="144818"/>
                </a:lnTo>
                <a:lnTo>
                  <a:pt x="244297" y="147447"/>
                </a:lnTo>
                <a:lnTo>
                  <a:pt x="199339" y="157480"/>
                </a:lnTo>
                <a:lnTo>
                  <a:pt x="156565" y="174637"/>
                </a:lnTo>
                <a:lnTo>
                  <a:pt x="118122" y="197802"/>
                </a:lnTo>
                <a:lnTo>
                  <a:pt x="84404" y="226237"/>
                </a:lnTo>
                <a:lnTo>
                  <a:pt x="55778" y="259219"/>
                </a:lnTo>
                <a:lnTo>
                  <a:pt x="32651" y="296024"/>
                </a:lnTo>
                <a:lnTo>
                  <a:pt x="15379" y="335927"/>
                </a:lnTo>
                <a:lnTo>
                  <a:pt x="4368" y="378180"/>
                </a:lnTo>
                <a:lnTo>
                  <a:pt x="0" y="422059"/>
                </a:lnTo>
                <a:lnTo>
                  <a:pt x="2654" y="466852"/>
                </a:lnTo>
                <a:lnTo>
                  <a:pt x="12712" y="511810"/>
                </a:lnTo>
                <a:lnTo>
                  <a:pt x="29832" y="554583"/>
                </a:lnTo>
                <a:lnTo>
                  <a:pt x="52984" y="593013"/>
                </a:lnTo>
                <a:lnTo>
                  <a:pt x="81407" y="626745"/>
                </a:lnTo>
                <a:lnTo>
                  <a:pt x="114376" y="655358"/>
                </a:lnTo>
                <a:lnTo>
                  <a:pt x="151180" y="678484"/>
                </a:lnTo>
                <a:lnTo>
                  <a:pt x="191071" y="695744"/>
                </a:lnTo>
                <a:lnTo>
                  <a:pt x="233324" y="706755"/>
                </a:lnTo>
                <a:lnTo>
                  <a:pt x="277202" y="711111"/>
                </a:lnTo>
                <a:lnTo>
                  <a:pt x="321995" y="708456"/>
                </a:lnTo>
                <a:lnTo>
                  <a:pt x="366966" y="698373"/>
                </a:lnTo>
                <a:lnTo>
                  <a:pt x="409727" y="681266"/>
                </a:lnTo>
                <a:lnTo>
                  <a:pt x="448170" y="658126"/>
                </a:lnTo>
                <a:lnTo>
                  <a:pt x="481888" y="629716"/>
                </a:lnTo>
                <a:lnTo>
                  <a:pt x="510514" y="596747"/>
                </a:lnTo>
                <a:lnTo>
                  <a:pt x="533641" y="559943"/>
                </a:lnTo>
                <a:lnTo>
                  <a:pt x="550913" y="520065"/>
                </a:lnTo>
                <a:lnTo>
                  <a:pt x="561924" y="477812"/>
                </a:lnTo>
                <a:lnTo>
                  <a:pt x="566293" y="433920"/>
                </a:lnTo>
                <a:lnTo>
                  <a:pt x="563638" y="389140"/>
                </a:lnTo>
                <a:lnTo>
                  <a:pt x="553593" y="344170"/>
                </a:lnTo>
                <a:lnTo>
                  <a:pt x="536460" y="301409"/>
                </a:lnTo>
                <a:lnTo>
                  <a:pt x="522884" y="278879"/>
                </a:lnTo>
                <a:lnTo>
                  <a:pt x="704456" y="85090"/>
                </a:lnTo>
                <a:close/>
              </a:path>
            </a:pathLst>
          </a:custGeom>
          <a:solidFill>
            <a:srgbClr val="1A527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10875491" y="5634227"/>
            <a:ext cx="1316508" cy="122377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1975485" y="681354"/>
            <a:ext cx="2406015" cy="57404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3600" spc="-180">
                <a:solidFill>
                  <a:srgbClr val="001F5F"/>
                </a:solidFill>
              </a:rPr>
              <a:t>Introduction</a:t>
            </a:r>
            <a:endParaRPr sz="3600"/>
          </a:p>
        </p:txBody>
      </p:sp>
      <p:sp>
        <p:nvSpPr>
          <p:cNvPr id="7" name="object 7"/>
          <p:cNvSpPr txBox="1"/>
          <p:nvPr/>
        </p:nvSpPr>
        <p:spPr>
          <a:xfrm>
            <a:off x="1980945" y="1634185"/>
            <a:ext cx="8892540" cy="380428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355600" indent="-342900">
              <a:lnSpc>
                <a:spcPts val="3254"/>
              </a:lnSpc>
              <a:spcBef>
                <a:spcPts val="95"/>
              </a:spcBef>
              <a:buClr>
                <a:srgbClr val="14425F"/>
              </a:buClr>
              <a:buSzPct val="117857"/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dirty="0" sz="2800" spc="-5">
                <a:latin typeface="Carlito"/>
                <a:cs typeface="Carlito"/>
              </a:rPr>
              <a:t>The Grassroot Society of</a:t>
            </a:r>
            <a:r>
              <a:rPr dirty="0" sz="2800">
                <a:latin typeface="Carlito"/>
                <a:cs typeface="Carlito"/>
              </a:rPr>
              <a:t> </a:t>
            </a:r>
            <a:r>
              <a:rPr dirty="0" sz="2800" spc="-5">
                <a:latin typeface="Carlito"/>
                <a:cs typeface="Carlito"/>
              </a:rPr>
              <a:t>Bangladesh</a:t>
            </a:r>
            <a:endParaRPr sz="2800">
              <a:latin typeface="Carlito"/>
              <a:cs typeface="Carlito"/>
            </a:endParaRPr>
          </a:p>
          <a:p>
            <a:pPr lvl="1" marL="791210" indent="-332740">
              <a:lnSpc>
                <a:spcPts val="2190"/>
              </a:lnSpc>
              <a:buClr>
                <a:srgbClr val="14425F"/>
              </a:buClr>
              <a:buSzPct val="110000"/>
              <a:buFont typeface="Arial"/>
              <a:buChar char="•"/>
              <a:tabLst>
                <a:tab pos="791210" algn="l"/>
                <a:tab pos="791845" algn="l"/>
              </a:tabLst>
            </a:pPr>
            <a:r>
              <a:rPr dirty="0" sz="2000">
                <a:latin typeface="Carlito"/>
                <a:cs typeface="Carlito"/>
              </a:rPr>
              <a:t>Marginally </a:t>
            </a:r>
            <a:r>
              <a:rPr dirty="0" sz="2000" spc="-5">
                <a:latin typeface="Carlito"/>
                <a:cs typeface="Carlito"/>
              </a:rPr>
              <a:t>excluded from </a:t>
            </a:r>
            <a:r>
              <a:rPr dirty="0" sz="2000">
                <a:latin typeface="Carlito"/>
                <a:cs typeface="Carlito"/>
              </a:rPr>
              <a:t>mainstream</a:t>
            </a:r>
            <a:r>
              <a:rPr dirty="0" sz="2000" spc="15">
                <a:latin typeface="Carlito"/>
                <a:cs typeface="Carlito"/>
              </a:rPr>
              <a:t> </a:t>
            </a:r>
            <a:r>
              <a:rPr dirty="0" sz="2000" spc="-5">
                <a:latin typeface="Carlito"/>
                <a:cs typeface="Carlito"/>
              </a:rPr>
              <a:t>society</a:t>
            </a:r>
            <a:endParaRPr sz="2000">
              <a:latin typeface="Carlito"/>
              <a:cs typeface="Carlito"/>
            </a:endParaRPr>
          </a:p>
          <a:p>
            <a:pPr lvl="1" marL="791210" indent="-332740">
              <a:lnSpc>
                <a:spcPts val="2290"/>
              </a:lnSpc>
              <a:buClr>
                <a:srgbClr val="14425F"/>
              </a:buClr>
              <a:buSzPct val="110000"/>
              <a:buFont typeface="Arial"/>
              <a:buChar char="•"/>
              <a:tabLst>
                <a:tab pos="791210" algn="l"/>
                <a:tab pos="791845" algn="l"/>
              </a:tabLst>
            </a:pPr>
            <a:r>
              <a:rPr dirty="0" sz="2000" spc="-90" b="1">
                <a:latin typeface="Trebuchet MS"/>
                <a:cs typeface="Trebuchet MS"/>
              </a:rPr>
              <a:t>Bede</a:t>
            </a:r>
            <a:r>
              <a:rPr dirty="0" sz="2000" spc="-90">
                <a:latin typeface="Carlito"/>
                <a:cs typeface="Carlito"/>
              </a:rPr>
              <a:t>, </a:t>
            </a:r>
            <a:r>
              <a:rPr dirty="0" sz="2000" spc="-110" b="1">
                <a:latin typeface="Trebuchet MS"/>
                <a:cs typeface="Trebuchet MS"/>
              </a:rPr>
              <a:t>Riverside </a:t>
            </a:r>
            <a:r>
              <a:rPr dirty="0" sz="2000">
                <a:latin typeface="Carlito"/>
                <a:cs typeface="Carlito"/>
              </a:rPr>
              <a:t>and </a:t>
            </a:r>
            <a:r>
              <a:rPr dirty="0" sz="2000" spc="-95" b="1">
                <a:latin typeface="Trebuchet MS"/>
                <a:cs typeface="Trebuchet MS"/>
              </a:rPr>
              <a:t>Slum </a:t>
            </a:r>
            <a:r>
              <a:rPr dirty="0" sz="2000" spc="-5">
                <a:latin typeface="Carlito"/>
                <a:cs typeface="Carlito"/>
              </a:rPr>
              <a:t>dwelling</a:t>
            </a:r>
            <a:r>
              <a:rPr dirty="0" sz="2000" spc="-35">
                <a:latin typeface="Carlito"/>
                <a:cs typeface="Carlito"/>
              </a:rPr>
              <a:t> </a:t>
            </a:r>
            <a:r>
              <a:rPr dirty="0" sz="2000" spc="-5">
                <a:latin typeface="Carlito"/>
                <a:cs typeface="Carlito"/>
              </a:rPr>
              <a:t>community</a:t>
            </a:r>
            <a:endParaRPr sz="2000">
              <a:latin typeface="Carlito"/>
              <a:cs typeface="Carlito"/>
            </a:endParaRPr>
          </a:p>
          <a:p>
            <a:pPr lvl="1">
              <a:lnSpc>
                <a:spcPct val="100000"/>
              </a:lnSpc>
              <a:buClr>
                <a:srgbClr val="14425F"/>
              </a:buClr>
              <a:buFont typeface="Arial"/>
              <a:buChar char="•"/>
            </a:pPr>
            <a:endParaRPr sz="2600">
              <a:latin typeface="Carlito"/>
              <a:cs typeface="Carlito"/>
            </a:endParaRPr>
          </a:p>
          <a:p>
            <a:pPr marL="355600" indent="-342900">
              <a:lnSpc>
                <a:spcPts val="3250"/>
              </a:lnSpc>
              <a:buClr>
                <a:srgbClr val="14425F"/>
              </a:buClr>
              <a:buSzPct val="117857"/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dirty="0" sz="2800" spc="-5">
                <a:latin typeface="Carlito"/>
                <a:cs typeface="Carlito"/>
              </a:rPr>
              <a:t>The SRHR knowledge </a:t>
            </a:r>
            <a:r>
              <a:rPr dirty="0" sz="2800" spc="-10">
                <a:latin typeface="Carlito"/>
                <a:cs typeface="Carlito"/>
              </a:rPr>
              <a:t>status </a:t>
            </a:r>
            <a:r>
              <a:rPr dirty="0" sz="2800" spc="-5">
                <a:latin typeface="Carlito"/>
                <a:cs typeface="Carlito"/>
              </a:rPr>
              <a:t>of the</a:t>
            </a:r>
            <a:r>
              <a:rPr dirty="0" sz="2800" spc="65">
                <a:latin typeface="Carlito"/>
                <a:cs typeface="Carlito"/>
              </a:rPr>
              <a:t> </a:t>
            </a:r>
            <a:r>
              <a:rPr dirty="0" sz="2800" spc="-5">
                <a:latin typeface="Carlito"/>
                <a:cs typeface="Carlito"/>
              </a:rPr>
              <a:t>adolescents</a:t>
            </a:r>
            <a:endParaRPr sz="2800">
              <a:latin typeface="Carlito"/>
              <a:cs typeface="Carlito"/>
            </a:endParaRPr>
          </a:p>
          <a:p>
            <a:pPr lvl="1" marL="791210" indent="-332740">
              <a:lnSpc>
                <a:spcPts val="2290"/>
              </a:lnSpc>
              <a:buClr>
                <a:srgbClr val="14425F"/>
              </a:buClr>
              <a:buSzPct val="110000"/>
              <a:buFont typeface="Arial"/>
              <a:buChar char="•"/>
              <a:tabLst>
                <a:tab pos="791210" algn="l"/>
                <a:tab pos="791845" algn="l"/>
              </a:tabLst>
            </a:pPr>
            <a:r>
              <a:rPr dirty="0" sz="2000" spc="-110" b="1">
                <a:latin typeface="Trebuchet MS"/>
                <a:cs typeface="Trebuchet MS"/>
              </a:rPr>
              <a:t>Partially </a:t>
            </a:r>
            <a:r>
              <a:rPr dirty="0" sz="2000" spc="-95" b="1">
                <a:latin typeface="Trebuchet MS"/>
                <a:cs typeface="Trebuchet MS"/>
              </a:rPr>
              <a:t>known </a:t>
            </a:r>
            <a:r>
              <a:rPr dirty="0" sz="2000" spc="-5">
                <a:latin typeface="Carlito"/>
                <a:cs typeface="Carlito"/>
              </a:rPr>
              <a:t>for mainstream</a:t>
            </a:r>
            <a:r>
              <a:rPr dirty="0" sz="2000" spc="-125">
                <a:latin typeface="Carlito"/>
                <a:cs typeface="Carlito"/>
              </a:rPr>
              <a:t> </a:t>
            </a:r>
            <a:r>
              <a:rPr dirty="0" sz="2000">
                <a:latin typeface="Carlito"/>
                <a:cs typeface="Carlito"/>
              </a:rPr>
              <a:t>communities</a:t>
            </a:r>
            <a:endParaRPr sz="2000">
              <a:latin typeface="Carlito"/>
              <a:cs typeface="Carlito"/>
            </a:endParaRPr>
          </a:p>
          <a:p>
            <a:pPr lvl="1">
              <a:lnSpc>
                <a:spcPct val="100000"/>
              </a:lnSpc>
              <a:spcBef>
                <a:spcPts val="30"/>
              </a:spcBef>
              <a:buClr>
                <a:srgbClr val="14425F"/>
              </a:buClr>
              <a:buFont typeface="Arial"/>
              <a:buChar char="•"/>
            </a:pPr>
            <a:endParaRPr sz="3400">
              <a:latin typeface="Carlito"/>
              <a:cs typeface="Carlito"/>
            </a:endParaRPr>
          </a:p>
          <a:p>
            <a:pPr marL="355600" marR="5080" indent="-342900">
              <a:lnSpc>
                <a:spcPct val="70000"/>
              </a:lnSpc>
              <a:buClr>
                <a:srgbClr val="14425F"/>
              </a:buClr>
              <a:buSzPct val="117857"/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dirty="0" sz="2800" spc="-10">
                <a:latin typeface="Carlito"/>
                <a:cs typeface="Carlito"/>
              </a:rPr>
              <a:t>The </a:t>
            </a:r>
            <a:r>
              <a:rPr dirty="0" sz="2800" spc="-5">
                <a:latin typeface="Carlito"/>
                <a:cs typeface="Carlito"/>
              </a:rPr>
              <a:t>SRHR knowledge and the adolescents in the grassroots  </a:t>
            </a:r>
            <a:r>
              <a:rPr dirty="0" sz="2800" spc="-10">
                <a:latin typeface="Carlito"/>
                <a:cs typeface="Carlito"/>
              </a:rPr>
              <a:t>society</a:t>
            </a:r>
            <a:endParaRPr sz="2800">
              <a:latin typeface="Carlito"/>
              <a:cs typeface="Carlito"/>
            </a:endParaRPr>
          </a:p>
          <a:p>
            <a:pPr lvl="1" marL="791210" indent="-332740">
              <a:lnSpc>
                <a:spcPts val="2085"/>
              </a:lnSpc>
              <a:buClr>
                <a:srgbClr val="14425F"/>
              </a:buClr>
              <a:buSzPct val="110000"/>
              <a:buFont typeface="Arial"/>
              <a:buChar char="•"/>
              <a:tabLst>
                <a:tab pos="791210" algn="l"/>
                <a:tab pos="791845" algn="l"/>
              </a:tabLst>
            </a:pPr>
            <a:r>
              <a:rPr dirty="0" sz="2000" spc="-114" b="1">
                <a:latin typeface="Trebuchet MS"/>
                <a:cs typeface="Trebuchet MS"/>
              </a:rPr>
              <a:t>Completely </a:t>
            </a:r>
            <a:r>
              <a:rPr dirty="0" sz="2000" spc="-100" b="1">
                <a:latin typeface="Trebuchet MS"/>
                <a:cs typeface="Trebuchet MS"/>
              </a:rPr>
              <a:t>unknown </a:t>
            </a:r>
            <a:r>
              <a:rPr dirty="0" sz="2000" spc="-5">
                <a:latin typeface="Carlito"/>
                <a:cs typeface="Carlito"/>
              </a:rPr>
              <a:t>for </a:t>
            </a:r>
            <a:r>
              <a:rPr dirty="0" sz="2000">
                <a:latin typeface="Carlito"/>
                <a:cs typeface="Carlito"/>
              </a:rPr>
              <a:t>the grassroot</a:t>
            </a:r>
            <a:r>
              <a:rPr dirty="0" sz="2000" spc="-135">
                <a:latin typeface="Carlito"/>
                <a:cs typeface="Carlito"/>
              </a:rPr>
              <a:t> </a:t>
            </a:r>
            <a:r>
              <a:rPr dirty="0" sz="2000" spc="-5">
                <a:latin typeface="Carlito"/>
                <a:cs typeface="Carlito"/>
              </a:rPr>
              <a:t>communities</a:t>
            </a:r>
            <a:endParaRPr sz="2000">
              <a:latin typeface="Carlito"/>
              <a:cs typeface="Carlito"/>
            </a:endParaRPr>
          </a:p>
          <a:p>
            <a:pPr lvl="1" marL="791210" indent="-332740">
              <a:lnSpc>
                <a:spcPts val="2295"/>
              </a:lnSpc>
              <a:buClr>
                <a:srgbClr val="14425F"/>
              </a:buClr>
              <a:buSzPct val="110000"/>
              <a:buChar char="•"/>
              <a:tabLst>
                <a:tab pos="791210" algn="l"/>
                <a:tab pos="791845" algn="l"/>
              </a:tabLst>
            </a:pPr>
            <a:r>
              <a:rPr dirty="0" sz="2000" spc="-65">
                <a:latin typeface="Arial"/>
                <a:cs typeface="Arial"/>
              </a:rPr>
              <a:t>But</a:t>
            </a:r>
            <a:r>
              <a:rPr dirty="0" sz="2000" spc="-110">
                <a:latin typeface="Arial"/>
                <a:cs typeface="Arial"/>
              </a:rPr>
              <a:t> </a:t>
            </a:r>
            <a:r>
              <a:rPr dirty="0" sz="2000" spc="-40">
                <a:latin typeface="Arial"/>
                <a:cs typeface="Arial"/>
              </a:rPr>
              <a:t>this</a:t>
            </a:r>
            <a:r>
              <a:rPr dirty="0" sz="2000" spc="-105">
                <a:latin typeface="Arial"/>
                <a:cs typeface="Arial"/>
              </a:rPr>
              <a:t> </a:t>
            </a:r>
            <a:r>
              <a:rPr dirty="0" sz="2000" spc="170">
                <a:latin typeface="Arial"/>
                <a:cs typeface="Arial"/>
              </a:rPr>
              <a:t>“</a:t>
            </a:r>
            <a:r>
              <a:rPr dirty="0" sz="2000" spc="-105">
                <a:latin typeface="Arial"/>
                <a:cs typeface="Arial"/>
              </a:rPr>
              <a:t> </a:t>
            </a:r>
            <a:r>
              <a:rPr dirty="0" sz="2000" spc="-60">
                <a:latin typeface="Arial"/>
                <a:cs typeface="Arial"/>
              </a:rPr>
              <a:t>unknown</a:t>
            </a:r>
            <a:r>
              <a:rPr dirty="0" sz="2000" spc="-155">
                <a:latin typeface="Arial"/>
                <a:cs typeface="Arial"/>
              </a:rPr>
              <a:t> </a:t>
            </a:r>
            <a:r>
              <a:rPr dirty="0" sz="2000" spc="170">
                <a:latin typeface="Arial"/>
                <a:cs typeface="Arial"/>
              </a:rPr>
              <a:t>”</a:t>
            </a:r>
            <a:r>
              <a:rPr dirty="0" sz="2000" spc="-105">
                <a:latin typeface="Arial"/>
                <a:cs typeface="Arial"/>
              </a:rPr>
              <a:t> </a:t>
            </a:r>
            <a:r>
              <a:rPr dirty="0" sz="2000" spc="-55">
                <a:latin typeface="Arial"/>
                <a:cs typeface="Arial"/>
              </a:rPr>
              <a:t>state</a:t>
            </a:r>
            <a:r>
              <a:rPr dirty="0" sz="2000" spc="-90">
                <a:latin typeface="Arial"/>
                <a:cs typeface="Arial"/>
              </a:rPr>
              <a:t> </a:t>
            </a:r>
            <a:r>
              <a:rPr dirty="0" sz="2000" spc="-105">
                <a:latin typeface="Arial"/>
                <a:cs typeface="Arial"/>
              </a:rPr>
              <a:t>is</a:t>
            </a:r>
            <a:r>
              <a:rPr dirty="0" sz="2000" spc="-100">
                <a:latin typeface="Arial"/>
                <a:cs typeface="Arial"/>
              </a:rPr>
              <a:t> </a:t>
            </a:r>
            <a:r>
              <a:rPr dirty="0" sz="2000" spc="-90">
                <a:latin typeface="Arial"/>
                <a:cs typeface="Arial"/>
              </a:rPr>
              <a:t>acknowledged</a:t>
            </a:r>
            <a:r>
              <a:rPr dirty="0" sz="2000" spc="-135">
                <a:latin typeface="Arial"/>
                <a:cs typeface="Arial"/>
              </a:rPr>
              <a:t> </a:t>
            </a:r>
            <a:r>
              <a:rPr dirty="0" sz="2000" spc="-20">
                <a:latin typeface="Arial"/>
                <a:cs typeface="Arial"/>
              </a:rPr>
              <a:t>at</a:t>
            </a:r>
            <a:r>
              <a:rPr dirty="0" sz="2000" spc="-100">
                <a:latin typeface="Arial"/>
                <a:cs typeface="Arial"/>
              </a:rPr>
              <a:t> </a:t>
            </a:r>
            <a:r>
              <a:rPr dirty="0" sz="2000" spc="-20">
                <a:latin typeface="Arial"/>
                <a:cs typeface="Arial"/>
              </a:rPr>
              <a:t>the</a:t>
            </a:r>
            <a:r>
              <a:rPr dirty="0" sz="2000" spc="-105">
                <a:latin typeface="Arial"/>
                <a:cs typeface="Arial"/>
              </a:rPr>
              <a:t> </a:t>
            </a:r>
            <a:r>
              <a:rPr dirty="0" sz="2000" spc="-15">
                <a:latin typeface="Arial"/>
                <a:cs typeface="Arial"/>
              </a:rPr>
              <a:t>literature</a:t>
            </a:r>
            <a:endParaRPr sz="2000">
              <a:latin typeface="Arial"/>
              <a:cs typeface="Arial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7661147" y="0"/>
            <a:ext cx="1216660" cy="948055"/>
          </a:xfrm>
          <a:custGeom>
            <a:avLst/>
            <a:gdLst/>
            <a:ahLst/>
            <a:cxnLst/>
            <a:rect l="l" t="t" r="r" b="b"/>
            <a:pathLst>
              <a:path w="1216659" h="948055">
                <a:moveTo>
                  <a:pt x="1112148" y="0"/>
                </a:moveTo>
                <a:lnTo>
                  <a:pt x="104003" y="0"/>
                </a:lnTo>
                <a:lnTo>
                  <a:pt x="83029" y="32963"/>
                </a:lnTo>
                <a:lnTo>
                  <a:pt x="61813" y="72454"/>
                </a:lnTo>
                <a:lnTo>
                  <a:pt x="43489" y="113620"/>
                </a:lnTo>
                <a:lnTo>
                  <a:pt x="28193" y="156327"/>
                </a:lnTo>
                <a:lnTo>
                  <a:pt x="16061" y="200439"/>
                </a:lnTo>
                <a:lnTo>
                  <a:pt x="7228" y="245820"/>
                </a:lnTo>
                <a:lnTo>
                  <a:pt x="1829" y="292336"/>
                </a:lnTo>
                <a:lnTo>
                  <a:pt x="0" y="339851"/>
                </a:lnTo>
                <a:lnTo>
                  <a:pt x="1829" y="387367"/>
                </a:lnTo>
                <a:lnTo>
                  <a:pt x="7228" y="433883"/>
                </a:lnTo>
                <a:lnTo>
                  <a:pt x="16061" y="479264"/>
                </a:lnTo>
                <a:lnTo>
                  <a:pt x="28193" y="523376"/>
                </a:lnTo>
                <a:lnTo>
                  <a:pt x="43489" y="566083"/>
                </a:lnTo>
                <a:lnTo>
                  <a:pt x="61813" y="607249"/>
                </a:lnTo>
                <a:lnTo>
                  <a:pt x="83029" y="646740"/>
                </a:lnTo>
                <a:lnTo>
                  <a:pt x="107004" y="684420"/>
                </a:lnTo>
                <a:lnTo>
                  <a:pt x="133601" y="720154"/>
                </a:lnTo>
                <a:lnTo>
                  <a:pt x="162685" y="753806"/>
                </a:lnTo>
                <a:lnTo>
                  <a:pt x="194121" y="785242"/>
                </a:lnTo>
                <a:lnTo>
                  <a:pt x="227773" y="814326"/>
                </a:lnTo>
                <a:lnTo>
                  <a:pt x="263507" y="840923"/>
                </a:lnTo>
                <a:lnTo>
                  <a:pt x="301187" y="864898"/>
                </a:lnTo>
                <a:lnTo>
                  <a:pt x="340678" y="886114"/>
                </a:lnTo>
                <a:lnTo>
                  <a:pt x="381844" y="904438"/>
                </a:lnTo>
                <a:lnTo>
                  <a:pt x="424551" y="919734"/>
                </a:lnTo>
                <a:lnTo>
                  <a:pt x="468663" y="931866"/>
                </a:lnTo>
                <a:lnTo>
                  <a:pt x="514044" y="940699"/>
                </a:lnTo>
                <a:lnTo>
                  <a:pt x="560560" y="946098"/>
                </a:lnTo>
                <a:lnTo>
                  <a:pt x="608076" y="947927"/>
                </a:lnTo>
                <a:lnTo>
                  <a:pt x="655591" y="946098"/>
                </a:lnTo>
                <a:lnTo>
                  <a:pt x="702107" y="940699"/>
                </a:lnTo>
                <a:lnTo>
                  <a:pt x="747488" y="931866"/>
                </a:lnTo>
                <a:lnTo>
                  <a:pt x="791600" y="919734"/>
                </a:lnTo>
                <a:lnTo>
                  <a:pt x="834307" y="904438"/>
                </a:lnTo>
                <a:lnTo>
                  <a:pt x="875473" y="886114"/>
                </a:lnTo>
                <a:lnTo>
                  <a:pt x="914964" y="864898"/>
                </a:lnTo>
                <a:lnTo>
                  <a:pt x="952644" y="840923"/>
                </a:lnTo>
                <a:lnTo>
                  <a:pt x="988378" y="814326"/>
                </a:lnTo>
                <a:lnTo>
                  <a:pt x="1022030" y="785242"/>
                </a:lnTo>
                <a:lnTo>
                  <a:pt x="1053466" y="753806"/>
                </a:lnTo>
                <a:lnTo>
                  <a:pt x="1082550" y="720154"/>
                </a:lnTo>
                <a:lnTo>
                  <a:pt x="1109147" y="684420"/>
                </a:lnTo>
                <a:lnTo>
                  <a:pt x="1133122" y="646740"/>
                </a:lnTo>
                <a:lnTo>
                  <a:pt x="1154338" y="607249"/>
                </a:lnTo>
                <a:lnTo>
                  <a:pt x="1172662" y="566083"/>
                </a:lnTo>
                <a:lnTo>
                  <a:pt x="1187958" y="523376"/>
                </a:lnTo>
                <a:lnTo>
                  <a:pt x="1200090" y="479264"/>
                </a:lnTo>
                <a:lnTo>
                  <a:pt x="1208923" y="433883"/>
                </a:lnTo>
                <a:lnTo>
                  <a:pt x="1214322" y="387367"/>
                </a:lnTo>
                <a:lnTo>
                  <a:pt x="1216152" y="339851"/>
                </a:lnTo>
                <a:lnTo>
                  <a:pt x="1214322" y="292336"/>
                </a:lnTo>
                <a:lnTo>
                  <a:pt x="1208923" y="245820"/>
                </a:lnTo>
                <a:lnTo>
                  <a:pt x="1200090" y="200439"/>
                </a:lnTo>
                <a:lnTo>
                  <a:pt x="1187958" y="156327"/>
                </a:lnTo>
                <a:lnTo>
                  <a:pt x="1172662" y="113620"/>
                </a:lnTo>
                <a:lnTo>
                  <a:pt x="1154338" y="72454"/>
                </a:lnTo>
                <a:lnTo>
                  <a:pt x="1133122" y="32963"/>
                </a:lnTo>
                <a:lnTo>
                  <a:pt x="1112148" y="0"/>
                </a:lnTo>
                <a:close/>
              </a:path>
            </a:pathLst>
          </a:custGeom>
          <a:solidFill>
            <a:srgbClr val="FFC001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10878311" y="592836"/>
            <a:ext cx="678180" cy="678180"/>
          </a:xfrm>
          <a:custGeom>
            <a:avLst/>
            <a:gdLst/>
            <a:ahLst/>
            <a:cxnLst/>
            <a:rect l="l" t="t" r="r" b="b"/>
            <a:pathLst>
              <a:path w="678179" h="678180">
                <a:moveTo>
                  <a:pt x="339090" y="0"/>
                </a:moveTo>
                <a:lnTo>
                  <a:pt x="293066" y="3094"/>
                </a:lnTo>
                <a:lnTo>
                  <a:pt x="248928" y="12109"/>
                </a:lnTo>
                <a:lnTo>
                  <a:pt x="207079" y="26640"/>
                </a:lnTo>
                <a:lnTo>
                  <a:pt x="167922" y="46284"/>
                </a:lnTo>
                <a:lnTo>
                  <a:pt x="131860" y="70638"/>
                </a:lnTo>
                <a:lnTo>
                  <a:pt x="99298" y="99298"/>
                </a:lnTo>
                <a:lnTo>
                  <a:pt x="70638" y="131860"/>
                </a:lnTo>
                <a:lnTo>
                  <a:pt x="46284" y="167922"/>
                </a:lnTo>
                <a:lnTo>
                  <a:pt x="26640" y="207079"/>
                </a:lnTo>
                <a:lnTo>
                  <a:pt x="12109" y="248928"/>
                </a:lnTo>
                <a:lnTo>
                  <a:pt x="3094" y="293066"/>
                </a:lnTo>
                <a:lnTo>
                  <a:pt x="0" y="339089"/>
                </a:lnTo>
                <a:lnTo>
                  <a:pt x="3094" y="385113"/>
                </a:lnTo>
                <a:lnTo>
                  <a:pt x="12109" y="429251"/>
                </a:lnTo>
                <a:lnTo>
                  <a:pt x="26640" y="471100"/>
                </a:lnTo>
                <a:lnTo>
                  <a:pt x="46284" y="510257"/>
                </a:lnTo>
                <a:lnTo>
                  <a:pt x="70638" y="546319"/>
                </a:lnTo>
                <a:lnTo>
                  <a:pt x="99298" y="578881"/>
                </a:lnTo>
                <a:lnTo>
                  <a:pt x="131860" y="607541"/>
                </a:lnTo>
                <a:lnTo>
                  <a:pt x="167922" y="631895"/>
                </a:lnTo>
                <a:lnTo>
                  <a:pt x="207079" y="651539"/>
                </a:lnTo>
                <a:lnTo>
                  <a:pt x="248928" y="666070"/>
                </a:lnTo>
                <a:lnTo>
                  <a:pt x="293066" y="675085"/>
                </a:lnTo>
                <a:lnTo>
                  <a:pt x="339090" y="678179"/>
                </a:lnTo>
                <a:lnTo>
                  <a:pt x="385113" y="675085"/>
                </a:lnTo>
                <a:lnTo>
                  <a:pt x="429251" y="666070"/>
                </a:lnTo>
                <a:lnTo>
                  <a:pt x="471100" y="651539"/>
                </a:lnTo>
                <a:lnTo>
                  <a:pt x="510257" y="631895"/>
                </a:lnTo>
                <a:lnTo>
                  <a:pt x="546319" y="607541"/>
                </a:lnTo>
                <a:lnTo>
                  <a:pt x="578881" y="578881"/>
                </a:lnTo>
                <a:lnTo>
                  <a:pt x="607541" y="546319"/>
                </a:lnTo>
                <a:lnTo>
                  <a:pt x="631895" y="510257"/>
                </a:lnTo>
                <a:lnTo>
                  <a:pt x="651539" y="471100"/>
                </a:lnTo>
                <a:lnTo>
                  <a:pt x="666070" y="429251"/>
                </a:lnTo>
                <a:lnTo>
                  <a:pt x="675085" y="385113"/>
                </a:lnTo>
                <a:lnTo>
                  <a:pt x="678180" y="339089"/>
                </a:lnTo>
                <a:lnTo>
                  <a:pt x="675085" y="293066"/>
                </a:lnTo>
                <a:lnTo>
                  <a:pt x="666070" y="248928"/>
                </a:lnTo>
                <a:lnTo>
                  <a:pt x="651539" y="207079"/>
                </a:lnTo>
                <a:lnTo>
                  <a:pt x="631895" y="167922"/>
                </a:lnTo>
                <a:lnTo>
                  <a:pt x="607541" y="131860"/>
                </a:lnTo>
                <a:lnTo>
                  <a:pt x="578881" y="99298"/>
                </a:lnTo>
                <a:lnTo>
                  <a:pt x="546319" y="70638"/>
                </a:lnTo>
                <a:lnTo>
                  <a:pt x="510257" y="46284"/>
                </a:lnTo>
                <a:lnTo>
                  <a:pt x="471100" y="26640"/>
                </a:lnTo>
                <a:lnTo>
                  <a:pt x="429251" y="12109"/>
                </a:lnTo>
                <a:lnTo>
                  <a:pt x="385113" y="3094"/>
                </a:lnTo>
                <a:lnTo>
                  <a:pt x="339090" y="0"/>
                </a:lnTo>
                <a:close/>
              </a:path>
            </a:pathLst>
          </a:custGeom>
          <a:solidFill>
            <a:srgbClr val="A0076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3802379" y="6060947"/>
            <a:ext cx="1529080" cy="797560"/>
          </a:xfrm>
          <a:custGeom>
            <a:avLst/>
            <a:gdLst/>
            <a:ahLst/>
            <a:cxnLst/>
            <a:rect l="l" t="t" r="r" b="b"/>
            <a:pathLst>
              <a:path w="1529079" h="797559">
                <a:moveTo>
                  <a:pt x="764286" y="0"/>
                </a:moveTo>
                <a:lnTo>
                  <a:pt x="715946" y="1505"/>
                </a:lnTo>
                <a:lnTo>
                  <a:pt x="668406" y="5960"/>
                </a:lnTo>
                <a:lnTo>
                  <a:pt x="621756" y="13277"/>
                </a:lnTo>
                <a:lnTo>
                  <a:pt x="576084" y="23364"/>
                </a:lnTo>
                <a:lnTo>
                  <a:pt x="531480" y="36134"/>
                </a:lnTo>
                <a:lnTo>
                  <a:pt x="488033" y="51495"/>
                </a:lnTo>
                <a:lnTo>
                  <a:pt x="445834" y="69359"/>
                </a:lnTo>
                <a:lnTo>
                  <a:pt x="404971" y="89636"/>
                </a:lnTo>
                <a:lnTo>
                  <a:pt x="365534" y="112236"/>
                </a:lnTo>
                <a:lnTo>
                  <a:pt x="327613" y="137069"/>
                </a:lnTo>
                <a:lnTo>
                  <a:pt x="291297" y="164047"/>
                </a:lnTo>
                <a:lnTo>
                  <a:pt x="256675" y="193079"/>
                </a:lnTo>
                <a:lnTo>
                  <a:pt x="223837" y="224075"/>
                </a:lnTo>
                <a:lnTo>
                  <a:pt x="192873" y="256947"/>
                </a:lnTo>
                <a:lnTo>
                  <a:pt x="163871" y="291604"/>
                </a:lnTo>
                <a:lnTo>
                  <a:pt x="136922" y="327957"/>
                </a:lnTo>
                <a:lnTo>
                  <a:pt x="112115" y="365916"/>
                </a:lnTo>
                <a:lnTo>
                  <a:pt x="89539" y="405393"/>
                </a:lnTo>
                <a:lnTo>
                  <a:pt x="69284" y="446296"/>
                </a:lnTo>
                <a:lnTo>
                  <a:pt x="51439" y="488536"/>
                </a:lnTo>
                <a:lnTo>
                  <a:pt x="36094" y="532025"/>
                </a:lnTo>
                <a:lnTo>
                  <a:pt x="23339" y="576671"/>
                </a:lnTo>
                <a:lnTo>
                  <a:pt x="13262" y="622386"/>
                </a:lnTo>
                <a:lnTo>
                  <a:pt x="5954" y="669081"/>
                </a:lnTo>
                <a:lnTo>
                  <a:pt x="1503" y="716664"/>
                </a:lnTo>
                <a:lnTo>
                  <a:pt x="0" y="765047"/>
                </a:lnTo>
                <a:lnTo>
                  <a:pt x="994" y="797048"/>
                </a:lnTo>
                <a:lnTo>
                  <a:pt x="1527577" y="797048"/>
                </a:lnTo>
                <a:lnTo>
                  <a:pt x="1528572" y="765047"/>
                </a:lnTo>
                <a:lnTo>
                  <a:pt x="1527068" y="716664"/>
                </a:lnTo>
                <a:lnTo>
                  <a:pt x="1522617" y="669081"/>
                </a:lnTo>
                <a:lnTo>
                  <a:pt x="1515309" y="622386"/>
                </a:lnTo>
                <a:lnTo>
                  <a:pt x="1505232" y="576671"/>
                </a:lnTo>
                <a:lnTo>
                  <a:pt x="1492477" y="532025"/>
                </a:lnTo>
                <a:lnTo>
                  <a:pt x="1477132" y="488536"/>
                </a:lnTo>
                <a:lnTo>
                  <a:pt x="1459287" y="446296"/>
                </a:lnTo>
                <a:lnTo>
                  <a:pt x="1439032" y="405393"/>
                </a:lnTo>
                <a:lnTo>
                  <a:pt x="1416456" y="365916"/>
                </a:lnTo>
                <a:lnTo>
                  <a:pt x="1391649" y="327957"/>
                </a:lnTo>
                <a:lnTo>
                  <a:pt x="1364700" y="291604"/>
                </a:lnTo>
                <a:lnTo>
                  <a:pt x="1335698" y="256947"/>
                </a:lnTo>
                <a:lnTo>
                  <a:pt x="1304734" y="224075"/>
                </a:lnTo>
                <a:lnTo>
                  <a:pt x="1271896" y="193079"/>
                </a:lnTo>
                <a:lnTo>
                  <a:pt x="1237274" y="164047"/>
                </a:lnTo>
                <a:lnTo>
                  <a:pt x="1200958" y="137069"/>
                </a:lnTo>
                <a:lnTo>
                  <a:pt x="1163037" y="112236"/>
                </a:lnTo>
                <a:lnTo>
                  <a:pt x="1123600" y="89636"/>
                </a:lnTo>
                <a:lnTo>
                  <a:pt x="1082737" y="69359"/>
                </a:lnTo>
                <a:lnTo>
                  <a:pt x="1040538" y="51495"/>
                </a:lnTo>
                <a:lnTo>
                  <a:pt x="997091" y="36134"/>
                </a:lnTo>
                <a:lnTo>
                  <a:pt x="952487" y="23364"/>
                </a:lnTo>
                <a:lnTo>
                  <a:pt x="906815" y="13277"/>
                </a:lnTo>
                <a:lnTo>
                  <a:pt x="860165" y="5960"/>
                </a:lnTo>
                <a:lnTo>
                  <a:pt x="812625" y="1505"/>
                </a:lnTo>
                <a:lnTo>
                  <a:pt x="764286" y="0"/>
                </a:lnTo>
                <a:close/>
              </a:path>
            </a:pathLst>
          </a:custGeom>
          <a:solidFill>
            <a:srgbClr val="EE47A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9691116" y="5033771"/>
            <a:ext cx="1028700" cy="1027430"/>
          </a:xfrm>
          <a:custGeom>
            <a:avLst/>
            <a:gdLst/>
            <a:ahLst/>
            <a:cxnLst/>
            <a:rect l="l" t="t" r="r" b="b"/>
            <a:pathLst>
              <a:path w="1028700" h="1027429">
                <a:moveTo>
                  <a:pt x="514350" y="0"/>
                </a:moveTo>
                <a:lnTo>
                  <a:pt x="467529" y="2099"/>
                </a:lnTo>
                <a:lnTo>
                  <a:pt x="421886" y="8276"/>
                </a:lnTo>
                <a:lnTo>
                  <a:pt x="377604" y="18349"/>
                </a:lnTo>
                <a:lnTo>
                  <a:pt x="334863" y="32137"/>
                </a:lnTo>
                <a:lnTo>
                  <a:pt x="293846" y="49459"/>
                </a:lnTo>
                <a:lnTo>
                  <a:pt x="254733" y="70132"/>
                </a:lnTo>
                <a:lnTo>
                  <a:pt x="217707" y="93975"/>
                </a:lnTo>
                <a:lnTo>
                  <a:pt x="182947" y="120807"/>
                </a:lnTo>
                <a:lnTo>
                  <a:pt x="150637" y="150447"/>
                </a:lnTo>
                <a:lnTo>
                  <a:pt x="120958" y="182712"/>
                </a:lnTo>
                <a:lnTo>
                  <a:pt x="94090" y="217422"/>
                </a:lnTo>
                <a:lnTo>
                  <a:pt x="70216" y="254395"/>
                </a:lnTo>
                <a:lnTo>
                  <a:pt x="49517" y="293449"/>
                </a:lnTo>
                <a:lnTo>
                  <a:pt x="32175" y="334403"/>
                </a:lnTo>
                <a:lnTo>
                  <a:pt x="18370" y="377075"/>
                </a:lnTo>
                <a:lnTo>
                  <a:pt x="8285" y="421284"/>
                </a:lnTo>
                <a:lnTo>
                  <a:pt x="2101" y="466849"/>
                </a:lnTo>
                <a:lnTo>
                  <a:pt x="0" y="513587"/>
                </a:lnTo>
                <a:lnTo>
                  <a:pt x="2101" y="560334"/>
                </a:lnTo>
                <a:lnTo>
                  <a:pt x="8285" y="605904"/>
                </a:lnTo>
                <a:lnTo>
                  <a:pt x="18370" y="650118"/>
                </a:lnTo>
                <a:lnTo>
                  <a:pt x="32175" y="692793"/>
                </a:lnTo>
                <a:lnTo>
                  <a:pt x="49517" y="733748"/>
                </a:lnTo>
                <a:lnTo>
                  <a:pt x="70216" y="772803"/>
                </a:lnTo>
                <a:lnTo>
                  <a:pt x="94090" y="809775"/>
                </a:lnTo>
                <a:lnTo>
                  <a:pt x="120958" y="844484"/>
                </a:lnTo>
                <a:lnTo>
                  <a:pt x="150637" y="876747"/>
                </a:lnTo>
                <a:lnTo>
                  <a:pt x="182947" y="906384"/>
                </a:lnTo>
                <a:lnTo>
                  <a:pt x="217707" y="933214"/>
                </a:lnTo>
                <a:lnTo>
                  <a:pt x="254733" y="957055"/>
                </a:lnTo>
                <a:lnTo>
                  <a:pt x="293846" y="977725"/>
                </a:lnTo>
                <a:lnTo>
                  <a:pt x="334863" y="995044"/>
                </a:lnTo>
                <a:lnTo>
                  <a:pt x="377604" y="1008829"/>
                </a:lnTo>
                <a:lnTo>
                  <a:pt x="421886" y="1018901"/>
                </a:lnTo>
                <a:lnTo>
                  <a:pt x="467529" y="1025077"/>
                </a:lnTo>
                <a:lnTo>
                  <a:pt x="514350" y="1027176"/>
                </a:lnTo>
                <a:lnTo>
                  <a:pt x="561170" y="1025077"/>
                </a:lnTo>
                <a:lnTo>
                  <a:pt x="606813" y="1018901"/>
                </a:lnTo>
                <a:lnTo>
                  <a:pt x="651095" y="1008829"/>
                </a:lnTo>
                <a:lnTo>
                  <a:pt x="693836" y="995044"/>
                </a:lnTo>
                <a:lnTo>
                  <a:pt x="734853" y="977725"/>
                </a:lnTo>
                <a:lnTo>
                  <a:pt x="773966" y="957055"/>
                </a:lnTo>
                <a:lnTo>
                  <a:pt x="810992" y="933214"/>
                </a:lnTo>
                <a:lnTo>
                  <a:pt x="845752" y="906384"/>
                </a:lnTo>
                <a:lnTo>
                  <a:pt x="878062" y="876747"/>
                </a:lnTo>
                <a:lnTo>
                  <a:pt x="907741" y="844484"/>
                </a:lnTo>
                <a:lnTo>
                  <a:pt x="934609" y="809775"/>
                </a:lnTo>
                <a:lnTo>
                  <a:pt x="958483" y="772803"/>
                </a:lnTo>
                <a:lnTo>
                  <a:pt x="979182" y="733748"/>
                </a:lnTo>
                <a:lnTo>
                  <a:pt x="996524" y="692793"/>
                </a:lnTo>
                <a:lnTo>
                  <a:pt x="1010329" y="650118"/>
                </a:lnTo>
                <a:lnTo>
                  <a:pt x="1020414" y="605904"/>
                </a:lnTo>
                <a:lnTo>
                  <a:pt x="1026598" y="560334"/>
                </a:lnTo>
                <a:lnTo>
                  <a:pt x="1028700" y="513587"/>
                </a:lnTo>
                <a:lnTo>
                  <a:pt x="1026598" y="466849"/>
                </a:lnTo>
                <a:lnTo>
                  <a:pt x="1020414" y="421284"/>
                </a:lnTo>
                <a:lnTo>
                  <a:pt x="1010329" y="377075"/>
                </a:lnTo>
                <a:lnTo>
                  <a:pt x="996524" y="334403"/>
                </a:lnTo>
                <a:lnTo>
                  <a:pt x="979182" y="293449"/>
                </a:lnTo>
                <a:lnTo>
                  <a:pt x="958483" y="254395"/>
                </a:lnTo>
                <a:lnTo>
                  <a:pt x="934609" y="217422"/>
                </a:lnTo>
                <a:lnTo>
                  <a:pt x="907741" y="182712"/>
                </a:lnTo>
                <a:lnTo>
                  <a:pt x="878062" y="150447"/>
                </a:lnTo>
                <a:lnTo>
                  <a:pt x="845752" y="120807"/>
                </a:lnTo>
                <a:lnTo>
                  <a:pt x="810992" y="93975"/>
                </a:lnTo>
                <a:lnTo>
                  <a:pt x="773966" y="70132"/>
                </a:lnTo>
                <a:lnTo>
                  <a:pt x="734853" y="49459"/>
                </a:lnTo>
                <a:lnTo>
                  <a:pt x="693836" y="32137"/>
                </a:lnTo>
                <a:lnTo>
                  <a:pt x="651095" y="18349"/>
                </a:lnTo>
                <a:lnTo>
                  <a:pt x="606813" y="8276"/>
                </a:lnTo>
                <a:lnTo>
                  <a:pt x="561170" y="2099"/>
                </a:lnTo>
                <a:lnTo>
                  <a:pt x="514350" y="0"/>
                </a:lnTo>
                <a:close/>
              </a:path>
            </a:pathLst>
          </a:custGeom>
          <a:solidFill>
            <a:srgbClr val="50BEC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 txBox="1"/>
          <p:nvPr/>
        </p:nvSpPr>
        <p:spPr>
          <a:xfrm>
            <a:off x="556361" y="6231128"/>
            <a:ext cx="1701164" cy="16002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100"/>
              </a:lnSpc>
            </a:pPr>
            <a:r>
              <a:rPr dirty="0" sz="1050" spc="-5">
                <a:latin typeface="Carlito"/>
                <a:cs typeface="Carlito"/>
                <a:hlinkClick r:id="rId3"/>
              </a:rPr>
              <a:t>www.share-netbangladesh.org</a:t>
            </a:r>
            <a:endParaRPr sz="1050">
              <a:latin typeface="Carlito"/>
              <a:cs typeface="Carlito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40377" y="437178"/>
            <a:ext cx="1137920" cy="1137920"/>
          </a:xfrm>
          <a:custGeom>
            <a:avLst/>
            <a:gdLst/>
            <a:ahLst/>
            <a:cxnLst/>
            <a:rect l="l" t="t" r="r" b="b"/>
            <a:pathLst>
              <a:path w="1137920" h="1137920">
                <a:moveTo>
                  <a:pt x="590184" y="0"/>
                </a:moveTo>
                <a:lnTo>
                  <a:pt x="543018" y="197"/>
                </a:lnTo>
                <a:lnTo>
                  <a:pt x="495519" y="4392"/>
                </a:lnTo>
                <a:lnTo>
                  <a:pt x="447899" y="12699"/>
                </a:lnTo>
                <a:lnTo>
                  <a:pt x="400375" y="25228"/>
                </a:lnTo>
                <a:lnTo>
                  <a:pt x="354092" y="41767"/>
                </a:lnTo>
                <a:lnTo>
                  <a:pt x="310120" y="61842"/>
                </a:lnTo>
                <a:lnTo>
                  <a:pt x="268572" y="85242"/>
                </a:lnTo>
                <a:lnTo>
                  <a:pt x="229560" y="111751"/>
                </a:lnTo>
                <a:lnTo>
                  <a:pt x="193196" y="141156"/>
                </a:lnTo>
                <a:lnTo>
                  <a:pt x="159593" y="173245"/>
                </a:lnTo>
                <a:lnTo>
                  <a:pt x="128864" y="207802"/>
                </a:lnTo>
                <a:lnTo>
                  <a:pt x="101122" y="244615"/>
                </a:lnTo>
                <a:lnTo>
                  <a:pt x="76478" y="283470"/>
                </a:lnTo>
                <a:lnTo>
                  <a:pt x="55046" y="324153"/>
                </a:lnTo>
                <a:lnTo>
                  <a:pt x="36938" y="366450"/>
                </a:lnTo>
                <a:lnTo>
                  <a:pt x="22267" y="410149"/>
                </a:lnTo>
                <a:lnTo>
                  <a:pt x="11145" y="455034"/>
                </a:lnTo>
                <a:lnTo>
                  <a:pt x="3685" y="500894"/>
                </a:lnTo>
                <a:lnTo>
                  <a:pt x="0" y="547513"/>
                </a:lnTo>
                <a:lnTo>
                  <a:pt x="201" y="594678"/>
                </a:lnTo>
                <a:lnTo>
                  <a:pt x="4403" y="642177"/>
                </a:lnTo>
                <a:lnTo>
                  <a:pt x="12716" y="689794"/>
                </a:lnTo>
                <a:lnTo>
                  <a:pt x="25255" y="737317"/>
                </a:lnTo>
                <a:lnTo>
                  <a:pt x="41786" y="783585"/>
                </a:lnTo>
                <a:lnTo>
                  <a:pt x="61855" y="827545"/>
                </a:lnTo>
                <a:lnTo>
                  <a:pt x="85249" y="869084"/>
                </a:lnTo>
                <a:lnTo>
                  <a:pt x="111753" y="908089"/>
                </a:lnTo>
                <a:lnTo>
                  <a:pt x="141155" y="944447"/>
                </a:lnTo>
                <a:lnTo>
                  <a:pt x="173240" y="978046"/>
                </a:lnTo>
                <a:lnTo>
                  <a:pt x="207796" y="1008772"/>
                </a:lnTo>
                <a:lnTo>
                  <a:pt x="244607" y="1036513"/>
                </a:lnTo>
                <a:lnTo>
                  <a:pt x="283460" y="1061155"/>
                </a:lnTo>
                <a:lnTo>
                  <a:pt x="324143" y="1082587"/>
                </a:lnTo>
                <a:lnTo>
                  <a:pt x="366440" y="1100695"/>
                </a:lnTo>
                <a:lnTo>
                  <a:pt x="410139" y="1115365"/>
                </a:lnTo>
                <a:lnTo>
                  <a:pt x="455026" y="1126486"/>
                </a:lnTo>
                <a:lnTo>
                  <a:pt x="500886" y="1133945"/>
                </a:lnTo>
                <a:lnTo>
                  <a:pt x="547507" y="1137628"/>
                </a:lnTo>
                <a:lnTo>
                  <a:pt x="594674" y="1137423"/>
                </a:lnTo>
                <a:lnTo>
                  <a:pt x="642174" y="1133216"/>
                </a:lnTo>
                <a:lnTo>
                  <a:pt x="689794" y="1124896"/>
                </a:lnTo>
                <a:lnTo>
                  <a:pt x="737318" y="1112348"/>
                </a:lnTo>
                <a:lnTo>
                  <a:pt x="783604" y="1095829"/>
                </a:lnTo>
                <a:lnTo>
                  <a:pt x="827578" y="1075770"/>
                </a:lnTo>
                <a:lnTo>
                  <a:pt x="869128" y="1052386"/>
                </a:lnTo>
                <a:lnTo>
                  <a:pt x="908140" y="1025890"/>
                </a:lnTo>
                <a:lnTo>
                  <a:pt x="944503" y="996496"/>
                </a:lnTo>
                <a:lnTo>
                  <a:pt x="978103" y="964418"/>
                </a:lnTo>
                <a:lnTo>
                  <a:pt x="1008829" y="929869"/>
                </a:lnTo>
                <a:lnTo>
                  <a:pt x="1036568" y="893063"/>
                </a:lnTo>
                <a:lnTo>
                  <a:pt x="1061207" y="854215"/>
                </a:lnTo>
                <a:lnTo>
                  <a:pt x="1082633" y="813537"/>
                </a:lnTo>
                <a:lnTo>
                  <a:pt x="1100735" y="771243"/>
                </a:lnTo>
                <a:lnTo>
                  <a:pt x="1115399" y="727548"/>
                </a:lnTo>
                <a:lnTo>
                  <a:pt x="1126514" y="682665"/>
                </a:lnTo>
                <a:lnTo>
                  <a:pt x="1133966" y="636807"/>
                </a:lnTo>
                <a:lnTo>
                  <a:pt x="1137643" y="590189"/>
                </a:lnTo>
                <a:lnTo>
                  <a:pt x="1137432" y="543024"/>
                </a:lnTo>
                <a:lnTo>
                  <a:pt x="1133221" y="495526"/>
                </a:lnTo>
                <a:lnTo>
                  <a:pt x="1124898" y="447909"/>
                </a:lnTo>
                <a:lnTo>
                  <a:pt x="1112349" y="400386"/>
                </a:lnTo>
                <a:lnTo>
                  <a:pt x="1095830" y="354100"/>
                </a:lnTo>
                <a:lnTo>
                  <a:pt x="1075771" y="310126"/>
                </a:lnTo>
                <a:lnTo>
                  <a:pt x="1052387" y="268576"/>
                </a:lnTo>
                <a:lnTo>
                  <a:pt x="1025891" y="229563"/>
                </a:lnTo>
                <a:lnTo>
                  <a:pt x="996497" y="193199"/>
                </a:lnTo>
                <a:lnTo>
                  <a:pt x="964419" y="159597"/>
                </a:lnTo>
                <a:lnTo>
                  <a:pt x="929870" y="128869"/>
                </a:lnTo>
                <a:lnTo>
                  <a:pt x="893064" y="101127"/>
                </a:lnTo>
                <a:lnTo>
                  <a:pt x="854215" y="76484"/>
                </a:lnTo>
                <a:lnTo>
                  <a:pt x="813536" y="55053"/>
                </a:lnTo>
                <a:lnTo>
                  <a:pt x="771242" y="36945"/>
                </a:lnTo>
                <a:lnTo>
                  <a:pt x="727546" y="22273"/>
                </a:lnTo>
                <a:lnTo>
                  <a:pt x="682662" y="11150"/>
                </a:lnTo>
                <a:lnTo>
                  <a:pt x="636804" y="3688"/>
                </a:lnTo>
                <a:lnTo>
                  <a:pt x="590184" y="0"/>
                </a:lnTo>
                <a:close/>
              </a:path>
            </a:pathLst>
          </a:custGeom>
          <a:solidFill>
            <a:srgbClr val="50BEC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245859" y="503859"/>
            <a:ext cx="466090" cy="350520"/>
          </a:xfrm>
          <a:custGeom>
            <a:avLst/>
            <a:gdLst/>
            <a:ahLst/>
            <a:cxnLst/>
            <a:rect l="l" t="t" r="r" b="b"/>
            <a:pathLst>
              <a:path w="466090" h="350519">
                <a:moveTo>
                  <a:pt x="465899" y="238328"/>
                </a:moveTo>
                <a:lnTo>
                  <a:pt x="348564" y="185000"/>
                </a:lnTo>
                <a:lnTo>
                  <a:pt x="350113" y="169494"/>
                </a:lnTo>
                <a:lnTo>
                  <a:pt x="342315" y="123139"/>
                </a:lnTo>
                <a:lnTo>
                  <a:pt x="322554" y="80556"/>
                </a:lnTo>
                <a:lnTo>
                  <a:pt x="293319" y="45834"/>
                </a:lnTo>
                <a:lnTo>
                  <a:pt x="256667" y="20104"/>
                </a:lnTo>
                <a:lnTo>
                  <a:pt x="214718" y="4457"/>
                </a:lnTo>
                <a:lnTo>
                  <a:pt x="169545" y="0"/>
                </a:lnTo>
                <a:lnTo>
                  <a:pt x="123228" y="7823"/>
                </a:lnTo>
                <a:lnTo>
                  <a:pt x="80606" y="27559"/>
                </a:lnTo>
                <a:lnTo>
                  <a:pt x="45885" y="56781"/>
                </a:lnTo>
                <a:lnTo>
                  <a:pt x="20142" y="93408"/>
                </a:lnTo>
                <a:lnTo>
                  <a:pt x="4483" y="135369"/>
                </a:lnTo>
                <a:lnTo>
                  <a:pt x="0" y="180555"/>
                </a:lnTo>
                <a:lnTo>
                  <a:pt x="7810" y="226898"/>
                </a:lnTo>
                <a:lnTo>
                  <a:pt x="27559" y="269494"/>
                </a:lnTo>
                <a:lnTo>
                  <a:pt x="56807" y="304215"/>
                </a:lnTo>
                <a:lnTo>
                  <a:pt x="93446" y="329958"/>
                </a:lnTo>
                <a:lnTo>
                  <a:pt x="135394" y="345630"/>
                </a:lnTo>
                <a:lnTo>
                  <a:pt x="180581" y="350126"/>
                </a:lnTo>
                <a:lnTo>
                  <a:pt x="226898" y="342341"/>
                </a:lnTo>
                <a:lnTo>
                  <a:pt x="269506" y="322567"/>
                </a:lnTo>
                <a:lnTo>
                  <a:pt x="304228" y="293306"/>
                </a:lnTo>
                <a:lnTo>
                  <a:pt x="309613" y="285635"/>
                </a:lnTo>
                <a:lnTo>
                  <a:pt x="421271" y="336499"/>
                </a:lnTo>
                <a:lnTo>
                  <a:pt x="465899" y="238328"/>
                </a:lnTo>
                <a:close/>
              </a:path>
            </a:pathLst>
          </a:custGeom>
          <a:solidFill>
            <a:srgbClr val="50BEC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190195" y="1358391"/>
            <a:ext cx="704850" cy="711200"/>
          </a:xfrm>
          <a:custGeom>
            <a:avLst/>
            <a:gdLst/>
            <a:ahLst/>
            <a:cxnLst/>
            <a:rect l="l" t="t" r="r" b="b"/>
            <a:pathLst>
              <a:path w="704850" h="711200">
                <a:moveTo>
                  <a:pt x="704456" y="85090"/>
                </a:moveTo>
                <a:lnTo>
                  <a:pt x="613575" y="0"/>
                </a:lnTo>
                <a:lnTo>
                  <a:pt x="435356" y="190220"/>
                </a:lnTo>
                <a:lnTo>
                  <a:pt x="415112" y="177495"/>
                </a:lnTo>
                <a:lnTo>
                  <a:pt x="375221" y="160223"/>
                </a:lnTo>
                <a:lnTo>
                  <a:pt x="332968" y="149199"/>
                </a:lnTo>
                <a:lnTo>
                  <a:pt x="289090" y="144818"/>
                </a:lnTo>
                <a:lnTo>
                  <a:pt x="244297" y="147447"/>
                </a:lnTo>
                <a:lnTo>
                  <a:pt x="199339" y="157480"/>
                </a:lnTo>
                <a:lnTo>
                  <a:pt x="156565" y="174637"/>
                </a:lnTo>
                <a:lnTo>
                  <a:pt x="118122" y="197802"/>
                </a:lnTo>
                <a:lnTo>
                  <a:pt x="84404" y="226237"/>
                </a:lnTo>
                <a:lnTo>
                  <a:pt x="55778" y="259219"/>
                </a:lnTo>
                <a:lnTo>
                  <a:pt x="32651" y="296024"/>
                </a:lnTo>
                <a:lnTo>
                  <a:pt x="15379" y="335927"/>
                </a:lnTo>
                <a:lnTo>
                  <a:pt x="4368" y="378180"/>
                </a:lnTo>
                <a:lnTo>
                  <a:pt x="0" y="422059"/>
                </a:lnTo>
                <a:lnTo>
                  <a:pt x="2654" y="466852"/>
                </a:lnTo>
                <a:lnTo>
                  <a:pt x="12712" y="511810"/>
                </a:lnTo>
                <a:lnTo>
                  <a:pt x="29832" y="554583"/>
                </a:lnTo>
                <a:lnTo>
                  <a:pt x="52984" y="593013"/>
                </a:lnTo>
                <a:lnTo>
                  <a:pt x="81407" y="626745"/>
                </a:lnTo>
                <a:lnTo>
                  <a:pt x="114376" y="655358"/>
                </a:lnTo>
                <a:lnTo>
                  <a:pt x="151180" y="678484"/>
                </a:lnTo>
                <a:lnTo>
                  <a:pt x="191071" y="695744"/>
                </a:lnTo>
                <a:lnTo>
                  <a:pt x="233324" y="706755"/>
                </a:lnTo>
                <a:lnTo>
                  <a:pt x="277202" y="711111"/>
                </a:lnTo>
                <a:lnTo>
                  <a:pt x="321995" y="708456"/>
                </a:lnTo>
                <a:lnTo>
                  <a:pt x="366966" y="698373"/>
                </a:lnTo>
                <a:lnTo>
                  <a:pt x="409727" y="681266"/>
                </a:lnTo>
                <a:lnTo>
                  <a:pt x="448170" y="658126"/>
                </a:lnTo>
                <a:lnTo>
                  <a:pt x="481888" y="629716"/>
                </a:lnTo>
                <a:lnTo>
                  <a:pt x="510514" y="596747"/>
                </a:lnTo>
                <a:lnTo>
                  <a:pt x="533641" y="559943"/>
                </a:lnTo>
                <a:lnTo>
                  <a:pt x="550913" y="520065"/>
                </a:lnTo>
                <a:lnTo>
                  <a:pt x="561924" y="477812"/>
                </a:lnTo>
                <a:lnTo>
                  <a:pt x="566293" y="433920"/>
                </a:lnTo>
                <a:lnTo>
                  <a:pt x="563638" y="389140"/>
                </a:lnTo>
                <a:lnTo>
                  <a:pt x="553593" y="344170"/>
                </a:lnTo>
                <a:lnTo>
                  <a:pt x="536460" y="301409"/>
                </a:lnTo>
                <a:lnTo>
                  <a:pt x="522884" y="278879"/>
                </a:lnTo>
                <a:lnTo>
                  <a:pt x="704456" y="85090"/>
                </a:lnTo>
                <a:close/>
              </a:path>
            </a:pathLst>
          </a:custGeom>
          <a:solidFill>
            <a:srgbClr val="50BEC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10875491" y="5634227"/>
            <a:ext cx="1316508" cy="122377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1975485" y="681354"/>
            <a:ext cx="2486660" cy="57404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3600" spc="-180">
                <a:solidFill>
                  <a:srgbClr val="50BEC9"/>
                </a:solidFill>
              </a:rPr>
              <a:t>Study</a:t>
            </a:r>
            <a:r>
              <a:rPr dirty="0" sz="3600" spc="-345">
                <a:solidFill>
                  <a:srgbClr val="50BEC9"/>
                </a:solidFill>
              </a:rPr>
              <a:t> </a:t>
            </a:r>
            <a:r>
              <a:rPr dirty="0" sz="3600" spc="-155">
                <a:solidFill>
                  <a:srgbClr val="50BEC9"/>
                </a:solidFill>
              </a:rPr>
              <a:t>Design</a:t>
            </a:r>
            <a:endParaRPr sz="3600"/>
          </a:p>
        </p:txBody>
      </p:sp>
      <p:sp>
        <p:nvSpPr>
          <p:cNvPr id="7" name="object 7"/>
          <p:cNvSpPr txBox="1"/>
          <p:nvPr/>
        </p:nvSpPr>
        <p:spPr>
          <a:xfrm>
            <a:off x="2009648" y="1640204"/>
            <a:ext cx="9087485" cy="42062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355600" indent="-343535">
              <a:lnSpc>
                <a:spcPct val="100000"/>
              </a:lnSpc>
              <a:spcBef>
                <a:spcPts val="100"/>
              </a:spcBef>
              <a:buClr>
                <a:srgbClr val="50BEC9"/>
              </a:buClr>
              <a:buSzPct val="150000"/>
              <a:buFont typeface="Arial"/>
              <a:buChar char="•"/>
              <a:tabLst>
                <a:tab pos="356235" algn="l"/>
              </a:tabLst>
            </a:pPr>
            <a:r>
              <a:rPr dirty="0" sz="2400" spc="-5">
                <a:latin typeface="Carlito"/>
                <a:cs typeface="Carlito"/>
              </a:rPr>
              <a:t>Objective </a:t>
            </a:r>
            <a:r>
              <a:rPr dirty="0" sz="2400">
                <a:latin typeface="Carlito"/>
                <a:cs typeface="Carlito"/>
              </a:rPr>
              <a:t>and</a:t>
            </a:r>
            <a:r>
              <a:rPr dirty="0" sz="2400" spc="-5">
                <a:latin typeface="Carlito"/>
                <a:cs typeface="Carlito"/>
              </a:rPr>
              <a:t> Questions</a:t>
            </a:r>
            <a:endParaRPr sz="2400">
              <a:latin typeface="Carlito"/>
              <a:cs typeface="Carlito"/>
            </a:endParaRPr>
          </a:p>
          <a:p>
            <a:pPr lvl="1" marL="812800" indent="-343535">
              <a:lnSpc>
                <a:spcPct val="100000"/>
              </a:lnSpc>
              <a:spcBef>
                <a:spcPts val="310"/>
              </a:spcBef>
              <a:buClr>
                <a:srgbClr val="50BEC9"/>
              </a:buClr>
              <a:buSzPct val="133333"/>
              <a:buFont typeface="Arial"/>
              <a:buChar char="•"/>
              <a:tabLst>
                <a:tab pos="812800" algn="l"/>
                <a:tab pos="813435" algn="l"/>
              </a:tabLst>
            </a:pPr>
            <a:r>
              <a:rPr dirty="0" sz="1800" spc="-5">
                <a:latin typeface="Carlito"/>
                <a:cs typeface="Carlito"/>
              </a:rPr>
              <a:t>How is </a:t>
            </a:r>
            <a:r>
              <a:rPr dirty="0" sz="1800" spc="-85" b="1">
                <a:latin typeface="Trebuchet MS"/>
                <a:cs typeface="Trebuchet MS"/>
              </a:rPr>
              <a:t>SRHR </a:t>
            </a:r>
            <a:r>
              <a:rPr dirty="0" sz="1800" spc="-95" b="1">
                <a:latin typeface="Trebuchet MS"/>
                <a:cs typeface="Trebuchet MS"/>
              </a:rPr>
              <a:t>knowledge </a:t>
            </a:r>
            <a:r>
              <a:rPr dirty="0" sz="1800" spc="-105" b="1">
                <a:latin typeface="Trebuchet MS"/>
                <a:cs typeface="Trebuchet MS"/>
              </a:rPr>
              <a:t>transferred </a:t>
            </a:r>
            <a:r>
              <a:rPr dirty="0" sz="1800">
                <a:latin typeface="Carlito"/>
                <a:cs typeface="Carlito"/>
              </a:rPr>
              <a:t>to adolescents in the</a:t>
            </a:r>
            <a:r>
              <a:rPr dirty="0" sz="1800" spc="-150">
                <a:latin typeface="Carlito"/>
                <a:cs typeface="Carlito"/>
              </a:rPr>
              <a:t> </a:t>
            </a:r>
            <a:r>
              <a:rPr dirty="0" sz="1800" spc="-5">
                <a:latin typeface="Carlito"/>
                <a:cs typeface="Carlito"/>
              </a:rPr>
              <a:t>grassroots?</a:t>
            </a:r>
            <a:endParaRPr sz="1800">
              <a:latin typeface="Carlito"/>
              <a:cs typeface="Carlito"/>
            </a:endParaRPr>
          </a:p>
          <a:p>
            <a:pPr lvl="1" marL="812800" indent="-343535">
              <a:lnSpc>
                <a:spcPct val="100000"/>
              </a:lnSpc>
              <a:spcBef>
                <a:spcPts val="290"/>
              </a:spcBef>
              <a:buClr>
                <a:srgbClr val="50BEC9"/>
              </a:buClr>
              <a:buSzPct val="133333"/>
              <a:buFont typeface="Arial"/>
              <a:buChar char="•"/>
              <a:tabLst>
                <a:tab pos="812800" algn="l"/>
                <a:tab pos="813435" algn="l"/>
              </a:tabLst>
            </a:pPr>
            <a:r>
              <a:rPr dirty="0" sz="1800" spc="-5">
                <a:latin typeface="Carlito"/>
                <a:cs typeface="Carlito"/>
              </a:rPr>
              <a:t>How </a:t>
            </a:r>
            <a:r>
              <a:rPr dirty="0" sz="1800" spc="-114" b="1">
                <a:latin typeface="Trebuchet MS"/>
                <a:cs typeface="Trebuchet MS"/>
              </a:rPr>
              <a:t>much </a:t>
            </a:r>
            <a:r>
              <a:rPr dirty="0" sz="1800" spc="-95" b="1">
                <a:latin typeface="Trebuchet MS"/>
                <a:cs typeface="Trebuchet MS"/>
              </a:rPr>
              <a:t>adequate </a:t>
            </a:r>
            <a:r>
              <a:rPr dirty="0" sz="1800" spc="-85" b="1">
                <a:latin typeface="Trebuchet MS"/>
                <a:cs typeface="Trebuchet MS"/>
              </a:rPr>
              <a:t>and </a:t>
            </a:r>
            <a:r>
              <a:rPr dirty="0" sz="1800" spc="-100" b="1">
                <a:latin typeface="Trebuchet MS"/>
                <a:cs typeface="Trebuchet MS"/>
              </a:rPr>
              <a:t>appropriate </a:t>
            </a:r>
            <a:r>
              <a:rPr dirty="0" sz="1800" spc="-95" b="1">
                <a:latin typeface="Trebuchet MS"/>
                <a:cs typeface="Trebuchet MS"/>
              </a:rPr>
              <a:t>knowledge </a:t>
            </a:r>
            <a:r>
              <a:rPr dirty="0" sz="1800" spc="-5">
                <a:latin typeface="Carlito"/>
                <a:cs typeface="Carlito"/>
              </a:rPr>
              <a:t>is received by </a:t>
            </a:r>
            <a:r>
              <a:rPr dirty="0" sz="1800">
                <a:latin typeface="Carlito"/>
                <a:cs typeface="Carlito"/>
              </a:rPr>
              <a:t>those</a:t>
            </a:r>
            <a:r>
              <a:rPr dirty="0" sz="1800" spc="-180">
                <a:latin typeface="Carlito"/>
                <a:cs typeface="Carlito"/>
              </a:rPr>
              <a:t> </a:t>
            </a:r>
            <a:r>
              <a:rPr dirty="0" sz="1800" spc="-5">
                <a:latin typeface="Carlito"/>
                <a:cs typeface="Carlito"/>
              </a:rPr>
              <a:t>adolescents?</a:t>
            </a:r>
            <a:endParaRPr sz="1800">
              <a:latin typeface="Carlito"/>
              <a:cs typeface="Carlito"/>
            </a:endParaRPr>
          </a:p>
          <a:p>
            <a:pPr lvl="1" marL="812800" marR="189230" indent="-342900">
              <a:lnSpc>
                <a:spcPts val="1950"/>
              </a:lnSpc>
              <a:spcBef>
                <a:spcPts val="525"/>
              </a:spcBef>
              <a:buClr>
                <a:srgbClr val="50BEC9"/>
              </a:buClr>
              <a:buSzPct val="133333"/>
              <a:buFont typeface="Arial"/>
              <a:buChar char="•"/>
              <a:tabLst>
                <a:tab pos="812800" algn="l"/>
                <a:tab pos="813435" algn="l"/>
              </a:tabLst>
            </a:pPr>
            <a:r>
              <a:rPr dirty="0" sz="1800" spc="-5">
                <a:latin typeface="Carlito"/>
                <a:cs typeface="Carlito"/>
              </a:rPr>
              <a:t>What should be </a:t>
            </a:r>
            <a:r>
              <a:rPr dirty="0" sz="1800">
                <a:latin typeface="Carlito"/>
                <a:cs typeface="Carlito"/>
              </a:rPr>
              <a:t>the </a:t>
            </a:r>
            <a:r>
              <a:rPr dirty="0" sz="1800" spc="-100" b="1">
                <a:latin typeface="Trebuchet MS"/>
                <a:cs typeface="Trebuchet MS"/>
              </a:rPr>
              <a:t>programmatic </a:t>
            </a:r>
            <a:r>
              <a:rPr dirty="0" sz="1800" spc="-105" b="1">
                <a:latin typeface="Trebuchet MS"/>
                <a:cs typeface="Trebuchet MS"/>
              </a:rPr>
              <a:t>interventions </a:t>
            </a:r>
            <a:r>
              <a:rPr dirty="0" sz="1800" spc="-5">
                <a:latin typeface="Carlito"/>
                <a:cs typeface="Carlito"/>
              </a:rPr>
              <a:t>for reaching </a:t>
            </a:r>
            <a:r>
              <a:rPr dirty="0" sz="1800">
                <a:latin typeface="Carlito"/>
                <a:cs typeface="Carlito"/>
              </a:rPr>
              <a:t>them </a:t>
            </a:r>
            <a:r>
              <a:rPr dirty="0" sz="1800" spc="-5">
                <a:latin typeface="Carlito"/>
                <a:cs typeface="Carlito"/>
              </a:rPr>
              <a:t>with </a:t>
            </a:r>
            <a:r>
              <a:rPr dirty="0" sz="1800">
                <a:latin typeface="Carlito"/>
                <a:cs typeface="Carlito"/>
              </a:rPr>
              <a:t>adequate and  </a:t>
            </a:r>
            <a:r>
              <a:rPr dirty="0" sz="1800" spc="-5">
                <a:latin typeface="Carlito"/>
                <a:cs typeface="Carlito"/>
              </a:rPr>
              <a:t>appropriate SRHR</a:t>
            </a:r>
            <a:r>
              <a:rPr dirty="0" sz="1800" spc="25">
                <a:latin typeface="Carlito"/>
                <a:cs typeface="Carlito"/>
              </a:rPr>
              <a:t> </a:t>
            </a:r>
            <a:r>
              <a:rPr dirty="0" sz="1800">
                <a:latin typeface="Carlito"/>
                <a:cs typeface="Carlito"/>
              </a:rPr>
              <a:t>knowledge?</a:t>
            </a:r>
            <a:endParaRPr sz="1800">
              <a:latin typeface="Carlito"/>
              <a:cs typeface="Carlito"/>
            </a:endParaRPr>
          </a:p>
          <a:p>
            <a:pPr marL="355600" indent="-343535">
              <a:lnSpc>
                <a:spcPct val="100000"/>
              </a:lnSpc>
              <a:spcBef>
                <a:spcPts val="640"/>
              </a:spcBef>
              <a:buClr>
                <a:srgbClr val="50BEC9"/>
              </a:buClr>
              <a:buSzPct val="150000"/>
              <a:buFont typeface="Arial"/>
              <a:buChar char="•"/>
              <a:tabLst>
                <a:tab pos="356235" algn="l"/>
              </a:tabLst>
            </a:pPr>
            <a:r>
              <a:rPr dirty="0" sz="2400" spc="-5">
                <a:latin typeface="Carlito"/>
                <a:cs typeface="Carlito"/>
              </a:rPr>
              <a:t>Hypothesis</a:t>
            </a:r>
            <a:endParaRPr sz="2400">
              <a:latin typeface="Carlito"/>
              <a:cs typeface="Carlito"/>
            </a:endParaRPr>
          </a:p>
          <a:p>
            <a:pPr lvl="1" marL="812800" indent="-343535">
              <a:lnSpc>
                <a:spcPct val="100000"/>
              </a:lnSpc>
              <a:spcBef>
                <a:spcPts val="325"/>
              </a:spcBef>
              <a:buClr>
                <a:srgbClr val="50BEC9"/>
              </a:buClr>
              <a:buSzPct val="133333"/>
              <a:buFont typeface="Arial"/>
              <a:buChar char="•"/>
              <a:tabLst>
                <a:tab pos="812800" algn="l"/>
                <a:tab pos="813435" algn="l"/>
              </a:tabLst>
            </a:pPr>
            <a:r>
              <a:rPr dirty="0" sz="1800" spc="-5">
                <a:latin typeface="Carlito"/>
                <a:cs typeface="Carlito"/>
              </a:rPr>
              <a:t>The </a:t>
            </a:r>
            <a:r>
              <a:rPr dirty="0" sz="1800" spc="-100" b="1">
                <a:latin typeface="Trebuchet MS"/>
                <a:cs typeface="Trebuchet MS"/>
              </a:rPr>
              <a:t>process </a:t>
            </a:r>
            <a:r>
              <a:rPr dirty="0" sz="1800" spc="-5">
                <a:latin typeface="Carlito"/>
                <a:cs typeface="Carlito"/>
              </a:rPr>
              <a:t>of how </a:t>
            </a:r>
            <a:r>
              <a:rPr dirty="0" sz="1800">
                <a:latin typeface="Carlito"/>
                <a:cs typeface="Carlito"/>
              </a:rPr>
              <a:t>that </a:t>
            </a:r>
            <a:r>
              <a:rPr dirty="0" sz="1800" spc="-5">
                <a:latin typeface="Carlito"/>
                <a:cs typeface="Carlito"/>
              </a:rPr>
              <a:t>SRHR information </a:t>
            </a:r>
            <a:r>
              <a:rPr dirty="0" sz="1800">
                <a:latin typeface="Carlito"/>
                <a:cs typeface="Carlito"/>
              </a:rPr>
              <a:t>gets </a:t>
            </a:r>
            <a:r>
              <a:rPr dirty="0" sz="1800" spc="-105" b="1">
                <a:latin typeface="Trebuchet MS"/>
                <a:cs typeface="Trebuchet MS"/>
              </a:rPr>
              <a:t>transferred </a:t>
            </a:r>
            <a:r>
              <a:rPr dirty="0" sz="1800" spc="-5">
                <a:latin typeface="Carlito"/>
                <a:cs typeface="Carlito"/>
              </a:rPr>
              <a:t>is </a:t>
            </a:r>
            <a:r>
              <a:rPr dirty="0" sz="1800" spc="-80" b="1">
                <a:latin typeface="Trebuchet MS"/>
                <a:cs typeface="Trebuchet MS"/>
              </a:rPr>
              <a:t>not</a:t>
            </a:r>
            <a:r>
              <a:rPr dirty="0" sz="1800" spc="-190" b="1">
                <a:latin typeface="Trebuchet MS"/>
                <a:cs typeface="Trebuchet MS"/>
              </a:rPr>
              <a:t> </a:t>
            </a:r>
            <a:r>
              <a:rPr dirty="0" sz="1800" spc="-105" b="1">
                <a:latin typeface="Trebuchet MS"/>
                <a:cs typeface="Trebuchet MS"/>
              </a:rPr>
              <a:t>fair</a:t>
            </a:r>
            <a:endParaRPr sz="1800">
              <a:latin typeface="Trebuchet MS"/>
              <a:cs typeface="Trebuchet MS"/>
            </a:endParaRPr>
          </a:p>
          <a:p>
            <a:pPr lvl="1" marL="812800" indent="-343535">
              <a:lnSpc>
                <a:spcPct val="100000"/>
              </a:lnSpc>
              <a:spcBef>
                <a:spcPts val="275"/>
              </a:spcBef>
              <a:buClr>
                <a:srgbClr val="50BEC9"/>
              </a:buClr>
              <a:buSzPct val="133333"/>
              <a:buFont typeface="Arial"/>
              <a:buChar char="•"/>
              <a:tabLst>
                <a:tab pos="812800" algn="l"/>
                <a:tab pos="813435" algn="l"/>
              </a:tabLst>
            </a:pPr>
            <a:r>
              <a:rPr dirty="0" sz="1800" spc="-5">
                <a:latin typeface="Carlito"/>
                <a:cs typeface="Carlito"/>
              </a:rPr>
              <a:t>SRHR </a:t>
            </a:r>
            <a:r>
              <a:rPr dirty="0" sz="1800">
                <a:latin typeface="Carlito"/>
                <a:cs typeface="Carlito"/>
              </a:rPr>
              <a:t>knowledge, as </a:t>
            </a:r>
            <a:r>
              <a:rPr dirty="0" sz="1800" spc="-5">
                <a:latin typeface="Carlito"/>
                <a:cs typeface="Carlito"/>
              </a:rPr>
              <a:t>transferred </a:t>
            </a:r>
            <a:r>
              <a:rPr dirty="0" sz="1800">
                <a:latin typeface="Carlito"/>
                <a:cs typeface="Carlito"/>
              </a:rPr>
              <a:t>to those </a:t>
            </a:r>
            <a:r>
              <a:rPr dirty="0" sz="1800" spc="-5">
                <a:latin typeface="Carlito"/>
                <a:cs typeface="Carlito"/>
              </a:rPr>
              <a:t>adolescents, is </a:t>
            </a:r>
            <a:r>
              <a:rPr dirty="0" sz="1800" spc="-80" b="1">
                <a:latin typeface="Trebuchet MS"/>
                <a:cs typeface="Trebuchet MS"/>
              </a:rPr>
              <a:t>not </a:t>
            </a:r>
            <a:r>
              <a:rPr dirty="0" sz="1800" spc="-95" b="1">
                <a:latin typeface="Trebuchet MS"/>
                <a:cs typeface="Trebuchet MS"/>
              </a:rPr>
              <a:t>adequate or</a:t>
            </a:r>
            <a:r>
              <a:rPr dirty="0" sz="1800" spc="-165" b="1">
                <a:latin typeface="Trebuchet MS"/>
                <a:cs typeface="Trebuchet MS"/>
              </a:rPr>
              <a:t> </a:t>
            </a:r>
            <a:r>
              <a:rPr dirty="0" sz="1800" spc="-100" b="1">
                <a:latin typeface="Trebuchet MS"/>
                <a:cs typeface="Trebuchet MS"/>
              </a:rPr>
              <a:t>appropriate</a:t>
            </a:r>
            <a:endParaRPr sz="1800">
              <a:latin typeface="Trebuchet MS"/>
              <a:cs typeface="Trebuchet MS"/>
            </a:endParaRPr>
          </a:p>
          <a:p>
            <a:pPr lvl="1" marL="812800" indent="-343535">
              <a:lnSpc>
                <a:spcPts val="2055"/>
              </a:lnSpc>
              <a:spcBef>
                <a:spcPts val="290"/>
              </a:spcBef>
              <a:buClr>
                <a:srgbClr val="50BEC9"/>
              </a:buClr>
              <a:buSzPct val="133333"/>
              <a:buFont typeface="Arial"/>
              <a:buChar char="•"/>
              <a:tabLst>
                <a:tab pos="812800" algn="l"/>
                <a:tab pos="813435" algn="l"/>
              </a:tabLst>
            </a:pPr>
            <a:r>
              <a:rPr dirty="0" sz="1800" spc="-5">
                <a:latin typeface="Carlito"/>
                <a:cs typeface="Carlito"/>
              </a:rPr>
              <a:t>The </a:t>
            </a:r>
            <a:r>
              <a:rPr dirty="0" sz="1800" spc="-95" b="1">
                <a:latin typeface="Trebuchet MS"/>
                <a:cs typeface="Trebuchet MS"/>
              </a:rPr>
              <a:t>appropriate</a:t>
            </a:r>
            <a:r>
              <a:rPr dirty="0" sz="1800" spc="-434" b="1">
                <a:latin typeface="Trebuchet MS"/>
                <a:cs typeface="Trebuchet MS"/>
              </a:rPr>
              <a:t> </a:t>
            </a:r>
            <a:r>
              <a:rPr dirty="0" sz="1800" spc="-95" b="1">
                <a:latin typeface="Trebuchet MS"/>
                <a:cs typeface="Trebuchet MS"/>
              </a:rPr>
              <a:t>programmatic </a:t>
            </a:r>
            <a:r>
              <a:rPr dirty="0" sz="1800" spc="-105" b="1">
                <a:latin typeface="Trebuchet MS"/>
                <a:cs typeface="Trebuchet MS"/>
              </a:rPr>
              <a:t>intervention </a:t>
            </a:r>
            <a:r>
              <a:rPr dirty="0" sz="1800" spc="-5">
                <a:latin typeface="Carlito"/>
                <a:cs typeface="Carlito"/>
              </a:rPr>
              <a:t>can </a:t>
            </a:r>
            <a:r>
              <a:rPr dirty="0" sz="1800" spc="-105" b="1">
                <a:latin typeface="Trebuchet MS"/>
                <a:cs typeface="Trebuchet MS"/>
              </a:rPr>
              <a:t>change </a:t>
            </a:r>
            <a:r>
              <a:rPr dirty="0" sz="1800" spc="-110" b="1">
                <a:latin typeface="Trebuchet MS"/>
                <a:cs typeface="Trebuchet MS"/>
              </a:rPr>
              <a:t>the </a:t>
            </a:r>
            <a:r>
              <a:rPr dirty="0" sz="1800" spc="-125" b="1">
                <a:latin typeface="Trebuchet MS"/>
                <a:cs typeface="Trebuchet MS"/>
              </a:rPr>
              <a:t>current </a:t>
            </a:r>
            <a:r>
              <a:rPr dirty="0" sz="1800" spc="-100" b="1">
                <a:latin typeface="Trebuchet MS"/>
                <a:cs typeface="Trebuchet MS"/>
              </a:rPr>
              <a:t>scenario </a:t>
            </a:r>
            <a:r>
              <a:rPr dirty="0" sz="1800">
                <a:latin typeface="Carlito"/>
                <a:cs typeface="Carlito"/>
              </a:rPr>
              <a:t>that </a:t>
            </a:r>
            <a:r>
              <a:rPr dirty="0" sz="1800" spc="-5">
                <a:latin typeface="Carlito"/>
                <a:cs typeface="Carlito"/>
              </a:rPr>
              <a:t>has</a:t>
            </a:r>
            <a:endParaRPr sz="1800">
              <a:latin typeface="Carlito"/>
              <a:cs typeface="Carlito"/>
            </a:endParaRPr>
          </a:p>
          <a:p>
            <a:pPr marL="812800">
              <a:lnSpc>
                <a:spcPts val="2055"/>
              </a:lnSpc>
            </a:pPr>
            <a:r>
              <a:rPr dirty="0" sz="1800" spc="-5">
                <a:latin typeface="Carlito"/>
                <a:cs typeface="Carlito"/>
              </a:rPr>
              <a:t>inadequate </a:t>
            </a:r>
            <a:r>
              <a:rPr dirty="0" sz="1800">
                <a:latin typeface="Carlito"/>
                <a:cs typeface="Carlito"/>
              </a:rPr>
              <a:t>and </a:t>
            </a:r>
            <a:r>
              <a:rPr dirty="0" sz="1800" spc="-5">
                <a:latin typeface="Carlito"/>
                <a:cs typeface="Carlito"/>
              </a:rPr>
              <a:t>inappropriate SRHR</a:t>
            </a:r>
            <a:r>
              <a:rPr dirty="0" sz="1800" spc="60">
                <a:latin typeface="Carlito"/>
                <a:cs typeface="Carlito"/>
              </a:rPr>
              <a:t> </a:t>
            </a:r>
            <a:r>
              <a:rPr dirty="0" sz="1800" spc="-10">
                <a:latin typeface="Carlito"/>
                <a:cs typeface="Carlito"/>
              </a:rPr>
              <a:t>information</a:t>
            </a:r>
            <a:endParaRPr sz="1800">
              <a:latin typeface="Carlito"/>
              <a:cs typeface="Carlito"/>
            </a:endParaRPr>
          </a:p>
          <a:p>
            <a:pPr marL="355600" indent="-343535">
              <a:lnSpc>
                <a:spcPts val="2875"/>
              </a:lnSpc>
              <a:spcBef>
                <a:spcPts val="670"/>
              </a:spcBef>
              <a:buClr>
                <a:srgbClr val="50BEC9"/>
              </a:buClr>
              <a:buSzPct val="150000"/>
              <a:buFont typeface="Arial"/>
              <a:buChar char="•"/>
              <a:tabLst>
                <a:tab pos="356235" algn="l"/>
              </a:tabLst>
            </a:pPr>
            <a:r>
              <a:rPr dirty="0" sz="2400" spc="-5">
                <a:latin typeface="Carlito"/>
                <a:cs typeface="Carlito"/>
              </a:rPr>
              <a:t>Limitation</a:t>
            </a:r>
            <a:endParaRPr sz="2400">
              <a:latin typeface="Carlito"/>
              <a:cs typeface="Carlito"/>
            </a:endParaRPr>
          </a:p>
          <a:p>
            <a:pPr lvl="1" marL="805180" indent="-343535">
              <a:lnSpc>
                <a:spcPts val="2080"/>
              </a:lnSpc>
              <a:buClr>
                <a:srgbClr val="A00769"/>
              </a:buClr>
              <a:buSzPct val="138888"/>
              <a:buFont typeface="Arial"/>
              <a:buChar char="•"/>
              <a:tabLst>
                <a:tab pos="805180" algn="l"/>
                <a:tab pos="805815" algn="l"/>
              </a:tabLst>
            </a:pPr>
            <a:r>
              <a:rPr dirty="0" sz="1800" spc="-5">
                <a:latin typeface="Carlito"/>
                <a:cs typeface="Carlito"/>
              </a:rPr>
              <a:t>Cannot comment on how </a:t>
            </a:r>
            <a:r>
              <a:rPr dirty="0" sz="1800">
                <a:latin typeface="Carlito"/>
                <a:cs typeface="Carlito"/>
              </a:rPr>
              <a:t>many </a:t>
            </a:r>
            <a:r>
              <a:rPr dirty="0" sz="1800" spc="-5">
                <a:latin typeface="Carlito"/>
                <a:cs typeface="Carlito"/>
              </a:rPr>
              <a:t>adolescents </a:t>
            </a:r>
            <a:r>
              <a:rPr dirty="0" sz="1800">
                <a:latin typeface="Carlito"/>
                <a:cs typeface="Carlito"/>
              </a:rPr>
              <a:t>know and </a:t>
            </a:r>
            <a:r>
              <a:rPr dirty="0" sz="1800" spc="-5">
                <a:latin typeface="Carlito"/>
                <a:cs typeface="Carlito"/>
              </a:rPr>
              <a:t>how </a:t>
            </a:r>
            <a:r>
              <a:rPr dirty="0" sz="1800">
                <a:latin typeface="Carlito"/>
                <a:cs typeface="Carlito"/>
              </a:rPr>
              <a:t>much they</a:t>
            </a:r>
            <a:r>
              <a:rPr dirty="0" sz="1800" spc="110">
                <a:latin typeface="Carlito"/>
                <a:cs typeface="Carlito"/>
              </a:rPr>
              <a:t> </a:t>
            </a:r>
            <a:r>
              <a:rPr dirty="0" sz="1800">
                <a:latin typeface="Carlito"/>
                <a:cs typeface="Carlito"/>
              </a:rPr>
              <a:t>know</a:t>
            </a:r>
            <a:endParaRPr sz="1800">
              <a:latin typeface="Carlito"/>
              <a:cs typeface="Carlito"/>
            </a:endParaRPr>
          </a:p>
          <a:p>
            <a:pPr lvl="1" marL="805180" indent="-343535">
              <a:lnSpc>
                <a:spcPts val="2090"/>
              </a:lnSpc>
              <a:buClr>
                <a:srgbClr val="A00769"/>
              </a:buClr>
              <a:buSzPct val="138888"/>
              <a:buFont typeface="Arial"/>
              <a:buChar char="•"/>
              <a:tabLst>
                <a:tab pos="805180" algn="l"/>
                <a:tab pos="805815" algn="l"/>
              </a:tabLst>
            </a:pPr>
            <a:r>
              <a:rPr dirty="0" sz="1800" spc="-5">
                <a:latin typeface="Carlito"/>
                <a:cs typeface="Carlito"/>
              </a:rPr>
              <a:t>Cannot be </a:t>
            </a:r>
            <a:r>
              <a:rPr dirty="0" sz="1800">
                <a:latin typeface="Carlito"/>
                <a:cs typeface="Carlito"/>
              </a:rPr>
              <a:t>used as the </a:t>
            </a:r>
            <a:r>
              <a:rPr dirty="0" sz="1800" spc="-5">
                <a:latin typeface="Carlito"/>
                <a:cs typeface="Carlito"/>
              </a:rPr>
              <a:t>baseline </a:t>
            </a:r>
            <a:r>
              <a:rPr dirty="0" sz="1800">
                <a:latin typeface="Carlito"/>
                <a:cs typeface="Carlito"/>
              </a:rPr>
              <a:t>study for any </a:t>
            </a:r>
            <a:r>
              <a:rPr dirty="0" sz="1800" spc="-5">
                <a:latin typeface="Carlito"/>
                <a:cs typeface="Carlito"/>
              </a:rPr>
              <a:t>intervention, but it can be used </a:t>
            </a:r>
            <a:r>
              <a:rPr dirty="0" sz="1800">
                <a:latin typeface="Carlito"/>
                <a:cs typeface="Carlito"/>
              </a:rPr>
              <a:t>as</a:t>
            </a:r>
            <a:r>
              <a:rPr dirty="0" sz="1800" spc="125">
                <a:latin typeface="Carlito"/>
                <a:cs typeface="Carlito"/>
              </a:rPr>
              <a:t> </a:t>
            </a:r>
            <a:r>
              <a:rPr dirty="0" sz="1800" spc="-5">
                <a:latin typeface="Carlito"/>
                <a:cs typeface="Carlito"/>
              </a:rPr>
              <a:t>evidence</a:t>
            </a:r>
            <a:endParaRPr sz="1800">
              <a:latin typeface="Carlito"/>
              <a:cs typeface="Carlito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6408420" y="513587"/>
            <a:ext cx="668020" cy="668020"/>
          </a:xfrm>
          <a:custGeom>
            <a:avLst/>
            <a:gdLst/>
            <a:ahLst/>
            <a:cxnLst/>
            <a:rect l="l" t="t" r="r" b="b"/>
            <a:pathLst>
              <a:path w="668020" h="668019">
                <a:moveTo>
                  <a:pt x="333755" y="0"/>
                </a:moveTo>
                <a:lnTo>
                  <a:pt x="284447" y="3619"/>
                </a:lnTo>
                <a:lnTo>
                  <a:pt x="237381" y="14135"/>
                </a:lnTo>
                <a:lnTo>
                  <a:pt x="193075" y="31028"/>
                </a:lnTo>
                <a:lnTo>
                  <a:pt x="152045" y="53783"/>
                </a:lnTo>
                <a:lnTo>
                  <a:pt x="114808" y="81882"/>
                </a:lnTo>
                <a:lnTo>
                  <a:pt x="81882" y="114808"/>
                </a:lnTo>
                <a:lnTo>
                  <a:pt x="53783" y="152045"/>
                </a:lnTo>
                <a:lnTo>
                  <a:pt x="31028" y="193075"/>
                </a:lnTo>
                <a:lnTo>
                  <a:pt x="14135" y="237381"/>
                </a:lnTo>
                <a:lnTo>
                  <a:pt x="3619" y="284447"/>
                </a:lnTo>
                <a:lnTo>
                  <a:pt x="0" y="333756"/>
                </a:lnTo>
                <a:lnTo>
                  <a:pt x="3619" y="383064"/>
                </a:lnTo>
                <a:lnTo>
                  <a:pt x="14135" y="430130"/>
                </a:lnTo>
                <a:lnTo>
                  <a:pt x="31028" y="474436"/>
                </a:lnTo>
                <a:lnTo>
                  <a:pt x="53783" y="515466"/>
                </a:lnTo>
                <a:lnTo>
                  <a:pt x="81882" y="552703"/>
                </a:lnTo>
                <a:lnTo>
                  <a:pt x="114808" y="585629"/>
                </a:lnTo>
                <a:lnTo>
                  <a:pt x="152045" y="613728"/>
                </a:lnTo>
                <a:lnTo>
                  <a:pt x="193075" y="636483"/>
                </a:lnTo>
                <a:lnTo>
                  <a:pt x="237381" y="653376"/>
                </a:lnTo>
                <a:lnTo>
                  <a:pt x="284447" y="663892"/>
                </a:lnTo>
                <a:lnTo>
                  <a:pt x="333755" y="667512"/>
                </a:lnTo>
                <a:lnTo>
                  <a:pt x="383064" y="663892"/>
                </a:lnTo>
                <a:lnTo>
                  <a:pt x="430130" y="653376"/>
                </a:lnTo>
                <a:lnTo>
                  <a:pt x="474436" y="636483"/>
                </a:lnTo>
                <a:lnTo>
                  <a:pt x="515466" y="613728"/>
                </a:lnTo>
                <a:lnTo>
                  <a:pt x="552703" y="585629"/>
                </a:lnTo>
                <a:lnTo>
                  <a:pt x="585629" y="552703"/>
                </a:lnTo>
                <a:lnTo>
                  <a:pt x="613728" y="515466"/>
                </a:lnTo>
                <a:lnTo>
                  <a:pt x="636483" y="474436"/>
                </a:lnTo>
                <a:lnTo>
                  <a:pt x="653376" y="430130"/>
                </a:lnTo>
                <a:lnTo>
                  <a:pt x="663892" y="383064"/>
                </a:lnTo>
                <a:lnTo>
                  <a:pt x="667511" y="333756"/>
                </a:lnTo>
                <a:lnTo>
                  <a:pt x="663892" y="284447"/>
                </a:lnTo>
                <a:lnTo>
                  <a:pt x="653376" y="237381"/>
                </a:lnTo>
                <a:lnTo>
                  <a:pt x="636483" y="193075"/>
                </a:lnTo>
                <a:lnTo>
                  <a:pt x="613728" y="152045"/>
                </a:lnTo>
                <a:lnTo>
                  <a:pt x="585629" y="114808"/>
                </a:lnTo>
                <a:lnTo>
                  <a:pt x="552703" y="81882"/>
                </a:lnTo>
                <a:lnTo>
                  <a:pt x="515466" y="53783"/>
                </a:lnTo>
                <a:lnTo>
                  <a:pt x="474436" y="31028"/>
                </a:lnTo>
                <a:lnTo>
                  <a:pt x="430130" y="14135"/>
                </a:lnTo>
                <a:lnTo>
                  <a:pt x="383064" y="3619"/>
                </a:lnTo>
                <a:lnTo>
                  <a:pt x="333755" y="0"/>
                </a:lnTo>
                <a:close/>
              </a:path>
            </a:pathLst>
          </a:custGeom>
          <a:solidFill>
            <a:srgbClr val="FFC001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3169920" y="6297167"/>
            <a:ext cx="1120140" cy="561340"/>
          </a:xfrm>
          <a:custGeom>
            <a:avLst/>
            <a:gdLst/>
            <a:ahLst/>
            <a:cxnLst/>
            <a:rect l="l" t="t" r="r" b="b"/>
            <a:pathLst>
              <a:path w="1120139" h="561340">
                <a:moveTo>
                  <a:pt x="560069" y="0"/>
                </a:moveTo>
                <a:lnTo>
                  <a:pt x="511737" y="2058"/>
                </a:lnTo>
                <a:lnTo>
                  <a:pt x="464547" y="8122"/>
                </a:lnTo>
                <a:lnTo>
                  <a:pt x="418669" y="18022"/>
                </a:lnTo>
                <a:lnTo>
                  <a:pt x="374270" y="31590"/>
                </a:lnTo>
                <a:lnTo>
                  <a:pt x="331518" y="48658"/>
                </a:lnTo>
                <a:lnTo>
                  <a:pt x="290581" y="69058"/>
                </a:lnTo>
                <a:lnTo>
                  <a:pt x="251627" y="92621"/>
                </a:lnTo>
                <a:lnTo>
                  <a:pt x="214824" y="119179"/>
                </a:lnTo>
                <a:lnTo>
                  <a:pt x="180340" y="148563"/>
                </a:lnTo>
                <a:lnTo>
                  <a:pt x="148343" y="180606"/>
                </a:lnTo>
                <a:lnTo>
                  <a:pt x="119001" y="215138"/>
                </a:lnTo>
                <a:lnTo>
                  <a:pt x="92482" y="251992"/>
                </a:lnTo>
                <a:lnTo>
                  <a:pt x="68953" y="290999"/>
                </a:lnTo>
                <a:lnTo>
                  <a:pt x="48584" y="331991"/>
                </a:lnTo>
                <a:lnTo>
                  <a:pt x="31542" y="374799"/>
                </a:lnTo>
                <a:lnTo>
                  <a:pt x="17994" y="419256"/>
                </a:lnTo>
                <a:lnTo>
                  <a:pt x="8109" y="465192"/>
                </a:lnTo>
                <a:lnTo>
                  <a:pt x="2055" y="512440"/>
                </a:lnTo>
                <a:lnTo>
                  <a:pt x="0" y="560830"/>
                </a:lnTo>
                <a:lnTo>
                  <a:pt x="1120139" y="560830"/>
                </a:lnTo>
                <a:lnTo>
                  <a:pt x="1118084" y="512440"/>
                </a:lnTo>
                <a:lnTo>
                  <a:pt x="1112030" y="465192"/>
                </a:lnTo>
                <a:lnTo>
                  <a:pt x="1102145" y="419256"/>
                </a:lnTo>
                <a:lnTo>
                  <a:pt x="1088597" y="374799"/>
                </a:lnTo>
                <a:lnTo>
                  <a:pt x="1071555" y="331991"/>
                </a:lnTo>
                <a:lnTo>
                  <a:pt x="1051186" y="290999"/>
                </a:lnTo>
                <a:lnTo>
                  <a:pt x="1027657" y="251992"/>
                </a:lnTo>
                <a:lnTo>
                  <a:pt x="1001138" y="215138"/>
                </a:lnTo>
                <a:lnTo>
                  <a:pt x="971796" y="180606"/>
                </a:lnTo>
                <a:lnTo>
                  <a:pt x="939799" y="148563"/>
                </a:lnTo>
                <a:lnTo>
                  <a:pt x="905315" y="119179"/>
                </a:lnTo>
                <a:lnTo>
                  <a:pt x="868512" y="92621"/>
                </a:lnTo>
                <a:lnTo>
                  <a:pt x="829558" y="69058"/>
                </a:lnTo>
                <a:lnTo>
                  <a:pt x="788621" y="48658"/>
                </a:lnTo>
                <a:lnTo>
                  <a:pt x="745869" y="31590"/>
                </a:lnTo>
                <a:lnTo>
                  <a:pt x="701470" y="18022"/>
                </a:lnTo>
                <a:lnTo>
                  <a:pt x="655592" y="8122"/>
                </a:lnTo>
                <a:lnTo>
                  <a:pt x="608402" y="2058"/>
                </a:lnTo>
                <a:lnTo>
                  <a:pt x="560069" y="0"/>
                </a:lnTo>
                <a:close/>
              </a:path>
            </a:pathLst>
          </a:custGeom>
          <a:solidFill>
            <a:srgbClr val="A0076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10907268" y="3749040"/>
            <a:ext cx="975360" cy="975360"/>
          </a:xfrm>
          <a:custGeom>
            <a:avLst/>
            <a:gdLst/>
            <a:ahLst/>
            <a:cxnLst/>
            <a:rect l="l" t="t" r="r" b="b"/>
            <a:pathLst>
              <a:path w="975359" h="975360">
                <a:moveTo>
                  <a:pt x="487679" y="0"/>
                </a:moveTo>
                <a:lnTo>
                  <a:pt x="440708" y="2232"/>
                </a:lnTo>
                <a:lnTo>
                  <a:pt x="395001" y="8792"/>
                </a:lnTo>
                <a:lnTo>
                  <a:pt x="350762" y="19476"/>
                </a:lnTo>
                <a:lnTo>
                  <a:pt x="308196" y="34080"/>
                </a:lnTo>
                <a:lnTo>
                  <a:pt x="267508" y="52400"/>
                </a:lnTo>
                <a:lnTo>
                  <a:pt x="228900" y="74230"/>
                </a:lnTo>
                <a:lnTo>
                  <a:pt x="192578" y="99367"/>
                </a:lnTo>
                <a:lnTo>
                  <a:pt x="158746" y="127607"/>
                </a:lnTo>
                <a:lnTo>
                  <a:pt x="127607" y="158746"/>
                </a:lnTo>
                <a:lnTo>
                  <a:pt x="99367" y="192578"/>
                </a:lnTo>
                <a:lnTo>
                  <a:pt x="74230" y="228900"/>
                </a:lnTo>
                <a:lnTo>
                  <a:pt x="52400" y="267508"/>
                </a:lnTo>
                <a:lnTo>
                  <a:pt x="34080" y="308196"/>
                </a:lnTo>
                <a:lnTo>
                  <a:pt x="19476" y="350762"/>
                </a:lnTo>
                <a:lnTo>
                  <a:pt x="8792" y="395001"/>
                </a:lnTo>
                <a:lnTo>
                  <a:pt x="2232" y="440708"/>
                </a:lnTo>
                <a:lnTo>
                  <a:pt x="0" y="487680"/>
                </a:lnTo>
                <a:lnTo>
                  <a:pt x="2232" y="534651"/>
                </a:lnTo>
                <a:lnTo>
                  <a:pt x="8792" y="580358"/>
                </a:lnTo>
                <a:lnTo>
                  <a:pt x="19476" y="624597"/>
                </a:lnTo>
                <a:lnTo>
                  <a:pt x="34080" y="667163"/>
                </a:lnTo>
                <a:lnTo>
                  <a:pt x="52400" y="707851"/>
                </a:lnTo>
                <a:lnTo>
                  <a:pt x="74230" y="746459"/>
                </a:lnTo>
                <a:lnTo>
                  <a:pt x="99367" y="782781"/>
                </a:lnTo>
                <a:lnTo>
                  <a:pt x="127607" y="816613"/>
                </a:lnTo>
                <a:lnTo>
                  <a:pt x="158746" y="847752"/>
                </a:lnTo>
                <a:lnTo>
                  <a:pt x="192578" y="875992"/>
                </a:lnTo>
                <a:lnTo>
                  <a:pt x="228900" y="901129"/>
                </a:lnTo>
                <a:lnTo>
                  <a:pt x="267508" y="922959"/>
                </a:lnTo>
                <a:lnTo>
                  <a:pt x="308196" y="941279"/>
                </a:lnTo>
                <a:lnTo>
                  <a:pt x="350762" y="955883"/>
                </a:lnTo>
                <a:lnTo>
                  <a:pt x="395001" y="966567"/>
                </a:lnTo>
                <a:lnTo>
                  <a:pt x="440708" y="973127"/>
                </a:lnTo>
                <a:lnTo>
                  <a:pt x="487679" y="975360"/>
                </a:lnTo>
                <a:lnTo>
                  <a:pt x="534651" y="973127"/>
                </a:lnTo>
                <a:lnTo>
                  <a:pt x="580358" y="966567"/>
                </a:lnTo>
                <a:lnTo>
                  <a:pt x="624597" y="955883"/>
                </a:lnTo>
                <a:lnTo>
                  <a:pt x="667163" y="941279"/>
                </a:lnTo>
                <a:lnTo>
                  <a:pt x="707851" y="922959"/>
                </a:lnTo>
                <a:lnTo>
                  <a:pt x="746459" y="901129"/>
                </a:lnTo>
                <a:lnTo>
                  <a:pt x="782781" y="875992"/>
                </a:lnTo>
                <a:lnTo>
                  <a:pt x="816613" y="847752"/>
                </a:lnTo>
                <a:lnTo>
                  <a:pt x="847752" y="816613"/>
                </a:lnTo>
                <a:lnTo>
                  <a:pt x="875992" y="782781"/>
                </a:lnTo>
                <a:lnTo>
                  <a:pt x="901129" y="746459"/>
                </a:lnTo>
                <a:lnTo>
                  <a:pt x="922959" y="707851"/>
                </a:lnTo>
                <a:lnTo>
                  <a:pt x="941279" y="667163"/>
                </a:lnTo>
                <a:lnTo>
                  <a:pt x="955883" y="624597"/>
                </a:lnTo>
                <a:lnTo>
                  <a:pt x="966567" y="580358"/>
                </a:lnTo>
                <a:lnTo>
                  <a:pt x="973127" y="534651"/>
                </a:lnTo>
                <a:lnTo>
                  <a:pt x="975359" y="487680"/>
                </a:lnTo>
                <a:lnTo>
                  <a:pt x="973127" y="440708"/>
                </a:lnTo>
                <a:lnTo>
                  <a:pt x="966567" y="395001"/>
                </a:lnTo>
                <a:lnTo>
                  <a:pt x="955883" y="350762"/>
                </a:lnTo>
                <a:lnTo>
                  <a:pt x="941279" y="308196"/>
                </a:lnTo>
                <a:lnTo>
                  <a:pt x="922959" y="267508"/>
                </a:lnTo>
                <a:lnTo>
                  <a:pt x="901129" y="228900"/>
                </a:lnTo>
                <a:lnTo>
                  <a:pt x="875992" y="192578"/>
                </a:lnTo>
                <a:lnTo>
                  <a:pt x="847752" y="158746"/>
                </a:lnTo>
                <a:lnTo>
                  <a:pt x="816613" y="127607"/>
                </a:lnTo>
                <a:lnTo>
                  <a:pt x="782781" y="99367"/>
                </a:lnTo>
                <a:lnTo>
                  <a:pt x="746459" y="74230"/>
                </a:lnTo>
                <a:lnTo>
                  <a:pt x="707851" y="52400"/>
                </a:lnTo>
                <a:lnTo>
                  <a:pt x="667163" y="34080"/>
                </a:lnTo>
                <a:lnTo>
                  <a:pt x="624597" y="19476"/>
                </a:lnTo>
                <a:lnTo>
                  <a:pt x="580358" y="8792"/>
                </a:lnTo>
                <a:lnTo>
                  <a:pt x="534651" y="2232"/>
                </a:lnTo>
                <a:lnTo>
                  <a:pt x="487679" y="0"/>
                </a:lnTo>
                <a:close/>
              </a:path>
            </a:pathLst>
          </a:custGeom>
          <a:solidFill>
            <a:srgbClr val="EE47A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10841735" y="144779"/>
            <a:ext cx="1108075" cy="1108075"/>
          </a:xfrm>
          <a:custGeom>
            <a:avLst/>
            <a:gdLst/>
            <a:ahLst/>
            <a:cxnLst/>
            <a:rect l="l" t="t" r="r" b="b"/>
            <a:pathLst>
              <a:path w="1108075" h="1108075">
                <a:moveTo>
                  <a:pt x="553974" y="0"/>
                </a:moveTo>
                <a:lnTo>
                  <a:pt x="506176" y="2033"/>
                </a:lnTo>
                <a:lnTo>
                  <a:pt x="459507" y="8023"/>
                </a:lnTo>
                <a:lnTo>
                  <a:pt x="414133" y="17802"/>
                </a:lnTo>
                <a:lnTo>
                  <a:pt x="370221" y="31205"/>
                </a:lnTo>
                <a:lnTo>
                  <a:pt x="327936" y="48065"/>
                </a:lnTo>
                <a:lnTo>
                  <a:pt x="287445" y="68216"/>
                </a:lnTo>
                <a:lnTo>
                  <a:pt x="248915" y="91491"/>
                </a:lnTo>
                <a:lnTo>
                  <a:pt x="212512" y="117725"/>
                </a:lnTo>
                <a:lnTo>
                  <a:pt x="178401" y="146750"/>
                </a:lnTo>
                <a:lnTo>
                  <a:pt x="146750" y="178401"/>
                </a:lnTo>
                <a:lnTo>
                  <a:pt x="117725" y="212512"/>
                </a:lnTo>
                <a:lnTo>
                  <a:pt x="91491" y="248915"/>
                </a:lnTo>
                <a:lnTo>
                  <a:pt x="68216" y="287445"/>
                </a:lnTo>
                <a:lnTo>
                  <a:pt x="48065" y="327936"/>
                </a:lnTo>
                <a:lnTo>
                  <a:pt x="31205" y="370221"/>
                </a:lnTo>
                <a:lnTo>
                  <a:pt x="17802" y="414133"/>
                </a:lnTo>
                <a:lnTo>
                  <a:pt x="8023" y="459507"/>
                </a:lnTo>
                <a:lnTo>
                  <a:pt x="2033" y="506176"/>
                </a:lnTo>
                <a:lnTo>
                  <a:pt x="0" y="553974"/>
                </a:lnTo>
                <a:lnTo>
                  <a:pt x="2033" y="601771"/>
                </a:lnTo>
                <a:lnTo>
                  <a:pt x="8023" y="648440"/>
                </a:lnTo>
                <a:lnTo>
                  <a:pt x="17802" y="693814"/>
                </a:lnTo>
                <a:lnTo>
                  <a:pt x="31205" y="737726"/>
                </a:lnTo>
                <a:lnTo>
                  <a:pt x="48065" y="780011"/>
                </a:lnTo>
                <a:lnTo>
                  <a:pt x="68216" y="820502"/>
                </a:lnTo>
                <a:lnTo>
                  <a:pt x="91491" y="859032"/>
                </a:lnTo>
                <a:lnTo>
                  <a:pt x="117725" y="895435"/>
                </a:lnTo>
                <a:lnTo>
                  <a:pt x="146750" y="929546"/>
                </a:lnTo>
                <a:lnTo>
                  <a:pt x="178401" y="961197"/>
                </a:lnTo>
                <a:lnTo>
                  <a:pt x="212512" y="990222"/>
                </a:lnTo>
                <a:lnTo>
                  <a:pt x="248915" y="1016456"/>
                </a:lnTo>
                <a:lnTo>
                  <a:pt x="287445" y="1039731"/>
                </a:lnTo>
                <a:lnTo>
                  <a:pt x="327936" y="1059882"/>
                </a:lnTo>
                <a:lnTo>
                  <a:pt x="370221" y="1076742"/>
                </a:lnTo>
                <a:lnTo>
                  <a:pt x="414133" y="1090145"/>
                </a:lnTo>
                <a:lnTo>
                  <a:pt x="459507" y="1099924"/>
                </a:lnTo>
                <a:lnTo>
                  <a:pt x="506176" y="1105914"/>
                </a:lnTo>
                <a:lnTo>
                  <a:pt x="553974" y="1107948"/>
                </a:lnTo>
                <a:lnTo>
                  <a:pt x="601771" y="1105914"/>
                </a:lnTo>
                <a:lnTo>
                  <a:pt x="648440" y="1099924"/>
                </a:lnTo>
                <a:lnTo>
                  <a:pt x="693814" y="1090145"/>
                </a:lnTo>
                <a:lnTo>
                  <a:pt x="737726" y="1076742"/>
                </a:lnTo>
                <a:lnTo>
                  <a:pt x="780011" y="1059882"/>
                </a:lnTo>
                <a:lnTo>
                  <a:pt x="820502" y="1039731"/>
                </a:lnTo>
                <a:lnTo>
                  <a:pt x="859032" y="1016456"/>
                </a:lnTo>
                <a:lnTo>
                  <a:pt x="895435" y="990222"/>
                </a:lnTo>
                <a:lnTo>
                  <a:pt x="929546" y="961197"/>
                </a:lnTo>
                <a:lnTo>
                  <a:pt x="961197" y="929546"/>
                </a:lnTo>
                <a:lnTo>
                  <a:pt x="990222" y="895435"/>
                </a:lnTo>
                <a:lnTo>
                  <a:pt x="1016456" y="859032"/>
                </a:lnTo>
                <a:lnTo>
                  <a:pt x="1039731" y="820502"/>
                </a:lnTo>
                <a:lnTo>
                  <a:pt x="1059882" y="780011"/>
                </a:lnTo>
                <a:lnTo>
                  <a:pt x="1076742" y="737726"/>
                </a:lnTo>
                <a:lnTo>
                  <a:pt x="1090145" y="693814"/>
                </a:lnTo>
                <a:lnTo>
                  <a:pt x="1099924" y="648440"/>
                </a:lnTo>
                <a:lnTo>
                  <a:pt x="1105914" y="601771"/>
                </a:lnTo>
                <a:lnTo>
                  <a:pt x="1107948" y="553974"/>
                </a:lnTo>
                <a:lnTo>
                  <a:pt x="1105914" y="506176"/>
                </a:lnTo>
                <a:lnTo>
                  <a:pt x="1099924" y="459507"/>
                </a:lnTo>
                <a:lnTo>
                  <a:pt x="1090145" y="414133"/>
                </a:lnTo>
                <a:lnTo>
                  <a:pt x="1076742" y="370221"/>
                </a:lnTo>
                <a:lnTo>
                  <a:pt x="1059882" y="327936"/>
                </a:lnTo>
                <a:lnTo>
                  <a:pt x="1039731" y="287445"/>
                </a:lnTo>
                <a:lnTo>
                  <a:pt x="1016456" y="248915"/>
                </a:lnTo>
                <a:lnTo>
                  <a:pt x="990222" y="212512"/>
                </a:lnTo>
                <a:lnTo>
                  <a:pt x="961197" y="178401"/>
                </a:lnTo>
                <a:lnTo>
                  <a:pt x="929546" y="146750"/>
                </a:lnTo>
                <a:lnTo>
                  <a:pt x="895435" y="117725"/>
                </a:lnTo>
                <a:lnTo>
                  <a:pt x="859032" y="91491"/>
                </a:lnTo>
                <a:lnTo>
                  <a:pt x="820502" y="68216"/>
                </a:lnTo>
                <a:lnTo>
                  <a:pt x="780011" y="48065"/>
                </a:lnTo>
                <a:lnTo>
                  <a:pt x="737726" y="31205"/>
                </a:lnTo>
                <a:lnTo>
                  <a:pt x="693814" y="17802"/>
                </a:lnTo>
                <a:lnTo>
                  <a:pt x="648440" y="8023"/>
                </a:lnTo>
                <a:lnTo>
                  <a:pt x="601771" y="2033"/>
                </a:lnTo>
                <a:lnTo>
                  <a:pt x="553974" y="0"/>
                </a:lnTo>
                <a:close/>
              </a:path>
            </a:pathLst>
          </a:custGeom>
          <a:solidFill>
            <a:srgbClr val="1A527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 txBox="1"/>
          <p:nvPr/>
        </p:nvSpPr>
        <p:spPr>
          <a:xfrm>
            <a:off x="556361" y="6231128"/>
            <a:ext cx="1701164" cy="16002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100"/>
              </a:lnSpc>
            </a:pPr>
            <a:r>
              <a:rPr dirty="0" sz="1050" spc="-5">
                <a:latin typeface="Carlito"/>
                <a:cs typeface="Carlito"/>
                <a:hlinkClick r:id="rId3"/>
              </a:rPr>
              <a:t>www.share-netbangladesh.org</a:t>
            </a:r>
            <a:endParaRPr sz="1050">
              <a:latin typeface="Carlito"/>
              <a:cs typeface="Carlito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90195" y="437184"/>
            <a:ext cx="1588135" cy="1632585"/>
          </a:xfrm>
          <a:custGeom>
            <a:avLst/>
            <a:gdLst/>
            <a:ahLst/>
            <a:cxnLst/>
            <a:rect l="l" t="t" r="r" b="b"/>
            <a:pathLst>
              <a:path w="1588135" h="1632585">
                <a:moveTo>
                  <a:pt x="1587817" y="590194"/>
                </a:moveTo>
                <a:lnTo>
                  <a:pt x="1587614" y="543026"/>
                </a:lnTo>
                <a:lnTo>
                  <a:pt x="1583397" y="495528"/>
                </a:lnTo>
                <a:lnTo>
                  <a:pt x="1575079" y="447903"/>
                </a:lnTo>
                <a:lnTo>
                  <a:pt x="1562531" y="400380"/>
                </a:lnTo>
                <a:lnTo>
                  <a:pt x="1546009" y="354101"/>
                </a:lnTo>
                <a:lnTo>
                  <a:pt x="1525943" y="310121"/>
                </a:lnTo>
                <a:lnTo>
                  <a:pt x="1502562" y="268579"/>
                </a:lnTo>
                <a:lnTo>
                  <a:pt x="1476070" y="229565"/>
                </a:lnTo>
                <a:lnTo>
                  <a:pt x="1446669" y="193205"/>
                </a:lnTo>
                <a:lnTo>
                  <a:pt x="1414589" y="159600"/>
                </a:lnTo>
                <a:lnTo>
                  <a:pt x="1380045" y="128866"/>
                </a:lnTo>
                <a:lnTo>
                  <a:pt x="1343240" y="101130"/>
                </a:lnTo>
                <a:lnTo>
                  <a:pt x="1304391" y="76479"/>
                </a:lnTo>
                <a:lnTo>
                  <a:pt x="1263713" y="55054"/>
                </a:lnTo>
                <a:lnTo>
                  <a:pt x="1221422" y="36944"/>
                </a:lnTo>
                <a:lnTo>
                  <a:pt x="1177721" y="22275"/>
                </a:lnTo>
                <a:lnTo>
                  <a:pt x="1132840" y="11150"/>
                </a:lnTo>
                <a:lnTo>
                  <a:pt x="1086980" y="3683"/>
                </a:lnTo>
                <a:lnTo>
                  <a:pt x="1040358" y="0"/>
                </a:lnTo>
                <a:lnTo>
                  <a:pt x="993190" y="203"/>
                </a:lnTo>
                <a:lnTo>
                  <a:pt x="945692" y="4394"/>
                </a:lnTo>
                <a:lnTo>
                  <a:pt x="898080" y="12700"/>
                </a:lnTo>
                <a:lnTo>
                  <a:pt x="850557" y="25222"/>
                </a:lnTo>
                <a:lnTo>
                  <a:pt x="804265" y="41770"/>
                </a:lnTo>
                <a:lnTo>
                  <a:pt x="760298" y="61849"/>
                </a:lnTo>
                <a:lnTo>
                  <a:pt x="718743" y="85242"/>
                </a:lnTo>
                <a:lnTo>
                  <a:pt x="679729" y="111747"/>
                </a:lnTo>
                <a:lnTo>
                  <a:pt x="643369" y="141160"/>
                </a:lnTo>
                <a:lnTo>
                  <a:pt x="609765" y="173240"/>
                </a:lnTo>
                <a:lnTo>
                  <a:pt x="579043" y="207797"/>
                </a:lnTo>
                <a:lnTo>
                  <a:pt x="551294" y="244614"/>
                </a:lnTo>
                <a:lnTo>
                  <a:pt x="526656" y="283476"/>
                </a:lnTo>
                <a:lnTo>
                  <a:pt x="516509" y="302717"/>
                </a:lnTo>
                <a:lnTo>
                  <a:pt x="404228" y="251675"/>
                </a:lnTo>
                <a:lnTo>
                  <a:pt x="397979" y="189814"/>
                </a:lnTo>
                <a:lnTo>
                  <a:pt x="378218" y="147231"/>
                </a:lnTo>
                <a:lnTo>
                  <a:pt x="348983" y="112509"/>
                </a:lnTo>
                <a:lnTo>
                  <a:pt x="312331" y="86779"/>
                </a:lnTo>
                <a:lnTo>
                  <a:pt x="270383" y="71132"/>
                </a:lnTo>
                <a:lnTo>
                  <a:pt x="225209" y="66675"/>
                </a:lnTo>
                <a:lnTo>
                  <a:pt x="178892" y="74498"/>
                </a:lnTo>
                <a:lnTo>
                  <a:pt x="136271" y="94234"/>
                </a:lnTo>
                <a:lnTo>
                  <a:pt x="101549" y="123456"/>
                </a:lnTo>
                <a:lnTo>
                  <a:pt x="75806" y="160083"/>
                </a:lnTo>
                <a:lnTo>
                  <a:pt x="60147" y="202044"/>
                </a:lnTo>
                <a:lnTo>
                  <a:pt x="55664" y="247230"/>
                </a:lnTo>
                <a:lnTo>
                  <a:pt x="63474" y="293573"/>
                </a:lnTo>
                <a:lnTo>
                  <a:pt x="83223" y="336169"/>
                </a:lnTo>
                <a:lnTo>
                  <a:pt x="112471" y="370890"/>
                </a:lnTo>
                <a:lnTo>
                  <a:pt x="149110" y="396633"/>
                </a:lnTo>
                <a:lnTo>
                  <a:pt x="191058" y="412305"/>
                </a:lnTo>
                <a:lnTo>
                  <a:pt x="236245" y="416801"/>
                </a:lnTo>
                <a:lnTo>
                  <a:pt x="282562" y="409016"/>
                </a:lnTo>
                <a:lnTo>
                  <a:pt x="325170" y="389242"/>
                </a:lnTo>
                <a:lnTo>
                  <a:pt x="359892" y="359981"/>
                </a:lnTo>
                <a:lnTo>
                  <a:pt x="365277" y="352310"/>
                </a:lnTo>
                <a:lnTo>
                  <a:pt x="475056" y="402323"/>
                </a:lnTo>
                <a:lnTo>
                  <a:pt x="472440" y="410146"/>
                </a:lnTo>
                <a:lnTo>
                  <a:pt x="461314" y="455041"/>
                </a:lnTo>
                <a:lnTo>
                  <a:pt x="453859" y="500888"/>
                </a:lnTo>
                <a:lnTo>
                  <a:pt x="450176" y="547509"/>
                </a:lnTo>
                <a:lnTo>
                  <a:pt x="450380" y="594677"/>
                </a:lnTo>
                <a:lnTo>
                  <a:pt x="454583" y="642175"/>
                </a:lnTo>
                <a:lnTo>
                  <a:pt x="462889" y="689800"/>
                </a:lnTo>
                <a:lnTo>
                  <a:pt x="475437" y="737311"/>
                </a:lnTo>
                <a:lnTo>
                  <a:pt x="491959" y="783590"/>
                </a:lnTo>
                <a:lnTo>
                  <a:pt x="512025" y="827544"/>
                </a:lnTo>
                <a:lnTo>
                  <a:pt x="535419" y="869086"/>
                </a:lnTo>
                <a:lnTo>
                  <a:pt x="561924" y="908088"/>
                </a:lnTo>
                <a:lnTo>
                  <a:pt x="591337" y="944448"/>
                </a:lnTo>
                <a:lnTo>
                  <a:pt x="591566" y="944702"/>
                </a:lnTo>
                <a:lnTo>
                  <a:pt x="435356" y="1111427"/>
                </a:lnTo>
                <a:lnTo>
                  <a:pt x="415112" y="1098702"/>
                </a:lnTo>
                <a:lnTo>
                  <a:pt x="375221" y="1081430"/>
                </a:lnTo>
                <a:lnTo>
                  <a:pt x="332968" y="1070406"/>
                </a:lnTo>
                <a:lnTo>
                  <a:pt x="289090" y="1066025"/>
                </a:lnTo>
                <a:lnTo>
                  <a:pt x="244297" y="1068654"/>
                </a:lnTo>
                <a:lnTo>
                  <a:pt x="199339" y="1078687"/>
                </a:lnTo>
                <a:lnTo>
                  <a:pt x="156565" y="1095844"/>
                </a:lnTo>
                <a:lnTo>
                  <a:pt x="118122" y="1119009"/>
                </a:lnTo>
                <a:lnTo>
                  <a:pt x="84404" y="1147445"/>
                </a:lnTo>
                <a:lnTo>
                  <a:pt x="55778" y="1180426"/>
                </a:lnTo>
                <a:lnTo>
                  <a:pt x="32651" y="1217231"/>
                </a:lnTo>
                <a:lnTo>
                  <a:pt x="15379" y="1257134"/>
                </a:lnTo>
                <a:lnTo>
                  <a:pt x="4368" y="1299387"/>
                </a:lnTo>
                <a:lnTo>
                  <a:pt x="0" y="1343266"/>
                </a:lnTo>
                <a:lnTo>
                  <a:pt x="2654" y="1388059"/>
                </a:lnTo>
                <a:lnTo>
                  <a:pt x="12712" y="1433017"/>
                </a:lnTo>
                <a:lnTo>
                  <a:pt x="29832" y="1475790"/>
                </a:lnTo>
                <a:lnTo>
                  <a:pt x="52984" y="1514221"/>
                </a:lnTo>
                <a:lnTo>
                  <a:pt x="81407" y="1547952"/>
                </a:lnTo>
                <a:lnTo>
                  <a:pt x="114376" y="1576565"/>
                </a:lnTo>
                <a:lnTo>
                  <a:pt x="151180" y="1599692"/>
                </a:lnTo>
                <a:lnTo>
                  <a:pt x="191071" y="1616951"/>
                </a:lnTo>
                <a:lnTo>
                  <a:pt x="233324" y="1627962"/>
                </a:lnTo>
                <a:lnTo>
                  <a:pt x="277202" y="1632318"/>
                </a:lnTo>
                <a:lnTo>
                  <a:pt x="321995" y="1629664"/>
                </a:lnTo>
                <a:lnTo>
                  <a:pt x="366966" y="1619580"/>
                </a:lnTo>
                <a:lnTo>
                  <a:pt x="409727" y="1602473"/>
                </a:lnTo>
                <a:lnTo>
                  <a:pt x="448170" y="1579333"/>
                </a:lnTo>
                <a:lnTo>
                  <a:pt x="481888" y="1550924"/>
                </a:lnTo>
                <a:lnTo>
                  <a:pt x="510514" y="1517954"/>
                </a:lnTo>
                <a:lnTo>
                  <a:pt x="533641" y="1481150"/>
                </a:lnTo>
                <a:lnTo>
                  <a:pt x="550913" y="1441272"/>
                </a:lnTo>
                <a:lnTo>
                  <a:pt x="561924" y="1399019"/>
                </a:lnTo>
                <a:lnTo>
                  <a:pt x="566293" y="1355128"/>
                </a:lnTo>
                <a:lnTo>
                  <a:pt x="563638" y="1310347"/>
                </a:lnTo>
                <a:lnTo>
                  <a:pt x="553593" y="1265377"/>
                </a:lnTo>
                <a:lnTo>
                  <a:pt x="536460" y="1222616"/>
                </a:lnTo>
                <a:lnTo>
                  <a:pt x="522884" y="1200086"/>
                </a:lnTo>
                <a:lnTo>
                  <a:pt x="683856" y="1028293"/>
                </a:lnTo>
                <a:lnTo>
                  <a:pt x="733640" y="1061161"/>
                </a:lnTo>
                <a:lnTo>
                  <a:pt x="774319" y="1082586"/>
                </a:lnTo>
                <a:lnTo>
                  <a:pt x="816610" y="1100696"/>
                </a:lnTo>
                <a:lnTo>
                  <a:pt x="860310" y="1115364"/>
                </a:lnTo>
                <a:lnTo>
                  <a:pt x="905205" y="1126490"/>
                </a:lnTo>
                <a:lnTo>
                  <a:pt x="951064" y="1133944"/>
                </a:lnTo>
                <a:lnTo>
                  <a:pt x="997686" y="1137627"/>
                </a:lnTo>
                <a:lnTo>
                  <a:pt x="1044854" y="1137424"/>
                </a:lnTo>
                <a:lnTo>
                  <a:pt x="1092352" y="1133221"/>
                </a:lnTo>
                <a:lnTo>
                  <a:pt x="1139964" y="1124889"/>
                </a:lnTo>
                <a:lnTo>
                  <a:pt x="1187500" y="1112342"/>
                </a:lnTo>
                <a:lnTo>
                  <a:pt x="1233779" y="1095832"/>
                </a:lnTo>
                <a:lnTo>
                  <a:pt x="1277759" y="1075766"/>
                </a:lnTo>
                <a:lnTo>
                  <a:pt x="1319301" y="1052385"/>
                </a:lnTo>
                <a:lnTo>
                  <a:pt x="1358315" y="1025893"/>
                </a:lnTo>
                <a:lnTo>
                  <a:pt x="1394675" y="996492"/>
                </a:lnTo>
                <a:lnTo>
                  <a:pt x="1428280" y="964412"/>
                </a:lnTo>
                <a:lnTo>
                  <a:pt x="1459001" y="929868"/>
                </a:lnTo>
                <a:lnTo>
                  <a:pt x="1486738" y="893064"/>
                </a:lnTo>
                <a:lnTo>
                  <a:pt x="1511388" y="854214"/>
                </a:lnTo>
                <a:lnTo>
                  <a:pt x="1532813" y="813536"/>
                </a:lnTo>
                <a:lnTo>
                  <a:pt x="1550911" y="771245"/>
                </a:lnTo>
                <a:lnTo>
                  <a:pt x="1565579" y="727544"/>
                </a:lnTo>
                <a:lnTo>
                  <a:pt x="1576692" y="682663"/>
                </a:lnTo>
                <a:lnTo>
                  <a:pt x="1584147" y="636803"/>
                </a:lnTo>
                <a:lnTo>
                  <a:pt x="1587817" y="590194"/>
                </a:lnTo>
                <a:close/>
              </a:path>
            </a:pathLst>
          </a:custGeom>
          <a:solidFill>
            <a:srgbClr val="50BEC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10875491" y="5634227"/>
            <a:ext cx="1316508" cy="122377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1975485" y="498094"/>
            <a:ext cx="7398384" cy="953135"/>
          </a:xfrm>
          <a:prstGeom prst="rect"/>
        </p:spPr>
        <p:txBody>
          <a:bodyPr wrap="square" lIns="0" tIns="67945" rIns="0" bIns="0" rtlCol="0" vert="horz">
            <a:spAutoFit/>
          </a:bodyPr>
          <a:lstStyle/>
          <a:p>
            <a:pPr marL="12700" marR="5080">
              <a:lnSpc>
                <a:spcPts val="3460"/>
              </a:lnSpc>
              <a:spcBef>
                <a:spcPts val="535"/>
              </a:spcBef>
            </a:pPr>
            <a:r>
              <a:rPr dirty="0" sz="3200" spc="-185">
                <a:solidFill>
                  <a:srgbClr val="50BEC9"/>
                </a:solidFill>
              </a:rPr>
              <a:t>Conceptual </a:t>
            </a:r>
            <a:r>
              <a:rPr dirty="0" sz="3200" spc="-200">
                <a:solidFill>
                  <a:srgbClr val="50BEC9"/>
                </a:solidFill>
              </a:rPr>
              <a:t>Framework </a:t>
            </a:r>
            <a:r>
              <a:rPr dirty="0" sz="3200" spc="-145">
                <a:solidFill>
                  <a:srgbClr val="50BEC9"/>
                </a:solidFill>
              </a:rPr>
              <a:t>and</a:t>
            </a:r>
            <a:r>
              <a:rPr dirty="0" sz="3200" spc="-445">
                <a:solidFill>
                  <a:srgbClr val="50BEC9"/>
                </a:solidFill>
              </a:rPr>
              <a:t> </a:t>
            </a:r>
            <a:r>
              <a:rPr dirty="0" sz="3200" spc="-155">
                <a:solidFill>
                  <a:srgbClr val="50BEC9"/>
                </a:solidFill>
              </a:rPr>
              <a:t>methodological  </a:t>
            </a:r>
            <a:r>
              <a:rPr dirty="0" sz="3200" spc="-200">
                <a:solidFill>
                  <a:srgbClr val="50BEC9"/>
                </a:solidFill>
              </a:rPr>
              <a:t>Framework</a:t>
            </a:r>
            <a:endParaRPr sz="3200"/>
          </a:p>
        </p:txBody>
      </p:sp>
      <p:sp>
        <p:nvSpPr>
          <p:cNvPr id="5" name="object 5"/>
          <p:cNvSpPr txBox="1"/>
          <p:nvPr/>
        </p:nvSpPr>
        <p:spPr>
          <a:xfrm>
            <a:off x="2591816" y="4884165"/>
            <a:ext cx="6673215" cy="12807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399415" indent="-387350">
              <a:lnSpc>
                <a:spcPct val="100000"/>
              </a:lnSpc>
              <a:spcBef>
                <a:spcPts val="100"/>
              </a:spcBef>
              <a:buClr>
                <a:srgbClr val="50BEC9"/>
              </a:buClr>
              <a:buSzPct val="155000"/>
              <a:buFont typeface="Arial"/>
              <a:buChar char="•"/>
              <a:tabLst>
                <a:tab pos="399415" algn="l"/>
                <a:tab pos="400050" algn="l"/>
              </a:tabLst>
            </a:pPr>
            <a:r>
              <a:rPr dirty="0" sz="2000" spc="-100" b="1">
                <a:latin typeface="Trebuchet MS"/>
                <a:cs typeface="Trebuchet MS"/>
              </a:rPr>
              <a:t>Qualitative Study </a:t>
            </a:r>
            <a:r>
              <a:rPr dirty="0" sz="2000" spc="-5">
                <a:latin typeface="Carlito"/>
                <a:cs typeface="Carlito"/>
              </a:rPr>
              <a:t>with </a:t>
            </a:r>
            <a:r>
              <a:rPr dirty="0" sz="2000" spc="-135" b="1">
                <a:latin typeface="Trebuchet MS"/>
                <a:cs typeface="Trebuchet MS"/>
              </a:rPr>
              <a:t>Thematic</a:t>
            </a:r>
            <a:r>
              <a:rPr dirty="0" sz="2000" spc="-340" b="1">
                <a:latin typeface="Trebuchet MS"/>
                <a:cs typeface="Trebuchet MS"/>
              </a:rPr>
              <a:t> </a:t>
            </a:r>
            <a:r>
              <a:rPr dirty="0" sz="2000" spc="-90" b="1">
                <a:latin typeface="Trebuchet MS"/>
                <a:cs typeface="Trebuchet MS"/>
              </a:rPr>
              <a:t>Analysis</a:t>
            </a:r>
            <a:endParaRPr sz="2000">
              <a:latin typeface="Trebuchet MS"/>
              <a:cs typeface="Trebuchet MS"/>
            </a:endParaRPr>
          </a:p>
          <a:p>
            <a:pPr marL="399415" indent="-387350">
              <a:lnSpc>
                <a:spcPct val="100000"/>
              </a:lnSpc>
              <a:spcBef>
                <a:spcPts val="254"/>
              </a:spcBef>
              <a:buClr>
                <a:srgbClr val="50BEC9"/>
              </a:buClr>
              <a:buSzPct val="155000"/>
              <a:buFont typeface="Arial"/>
              <a:buChar char="•"/>
              <a:tabLst>
                <a:tab pos="399415" algn="l"/>
                <a:tab pos="400050" algn="l"/>
              </a:tabLst>
            </a:pPr>
            <a:r>
              <a:rPr dirty="0" sz="2000" spc="-100" b="1">
                <a:latin typeface="Trebuchet MS"/>
                <a:cs typeface="Trebuchet MS"/>
              </a:rPr>
              <a:t>FGDs </a:t>
            </a:r>
            <a:r>
              <a:rPr dirty="0" sz="2000" spc="-5">
                <a:latin typeface="Carlito"/>
                <a:cs typeface="Carlito"/>
              </a:rPr>
              <a:t>with adolescents</a:t>
            </a:r>
            <a:r>
              <a:rPr dirty="0" sz="2000" spc="-50">
                <a:latin typeface="Carlito"/>
                <a:cs typeface="Carlito"/>
              </a:rPr>
              <a:t> </a:t>
            </a:r>
            <a:r>
              <a:rPr dirty="0" sz="2000">
                <a:latin typeface="Carlito"/>
                <a:cs typeface="Carlito"/>
              </a:rPr>
              <a:t>(15)</a:t>
            </a:r>
            <a:endParaRPr sz="2000">
              <a:latin typeface="Carlito"/>
              <a:cs typeface="Carlito"/>
            </a:endParaRPr>
          </a:p>
          <a:p>
            <a:pPr marL="399415" marR="5080" indent="-387350">
              <a:lnSpc>
                <a:spcPts val="2160"/>
              </a:lnSpc>
              <a:spcBef>
                <a:spcPts val="535"/>
              </a:spcBef>
              <a:buClr>
                <a:srgbClr val="50BEC9"/>
              </a:buClr>
              <a:buSzPct val="155000"/>
              <a:buFont typeface="Arial"/>
              <a:buChar char="•"/>
              <a:tabLst>
                <a:tab pos="399415" algn="l"/>
                <a:tab pos="400050" algn="l"/>
              </a:tabLst>
            </a:pPr>
            <a:r>
              <a:rPr dirty="0" sz="2000" spc="-65" b="1">
                <a:latin typeface="Trebuchet MS"/>
                <a:cs typeface="Trebuchet MS"/>
              </a:rPr>
              <a:t>KIIs </a:t>
            </a:r>
            <a:r>
              <a:rPr dirty="0" sz="2000" spc="-5">
                <a:latin typeface="Carlito"/>
                <a:cs typeface="Carlito"/>
              </a:rPr>
              <a:t>with </a:t>
            </a:r>
            <a:r>
              <a:rPr dirty="0" sz="2000">
                <a:latin typeface="Carlito"/>
                <a:cs typeface="Carlito"/>
              </a:rPr>
              <a:t>teachers, NGO </a:t>
            </a:r>
            <a:r>
              <a:rPr dirty="0" sz="2000" spc="-5">
                <a:latin typeface="Carlito"/>
                <a:cs typeface="Carlito"/>
              </a:rPr>
              <a:t>workers, </a:t>
            </a:r>
            <a:r>
              <a:rPr dirty="0" sz="2000">
                <a:latin typeface="Carlito"/>
                <a:cs typeface="Carlito"/>
              </a:rPr>
              <a:t>local govt. </a:t>
            </a:r>
            <a:r>
              <a:rPr dirty="0" sz="2000" spc="-5">
                <a:latin typeface="Carlito"/>
                <a:cs typeface="Carlito"/>
              </a:rPr>
              <a:t>representatives,  </a:t>
            </a:r>
            <a:r>
              <a:rPr dirty="0" sz="2000">
                <a:latin typeface="Carlito"/>
                <a:cs typeface="Carlito"/>
              </a:rPr>
              <a:t>community leaders, pharmacists</a:t>
            </a:r>
            <a:r>
              <a:rPr dirty="0" sz="2000" spc="5">
                <a:latin typeface="Carlito"/>
                <a:cs typeface="Carlito"/>
              </a:rPr>
              <a:t> </a:t>
            </a:r>
            <a:r>
              <a:rPr dirty="0" sz="2000">
                <a:latin typeface="Carlito"/>
                <a:cs typeface="Carlito"/>
              </a:rPr>
              <a:t>(15)</a:t>
            </a:r>
            <a:endParaRPr sz="2000">
              <a:latin typeface="Carlito"/>
              <a:cs typeface="Carlito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11605259" y="4219955"/>
            <a:ext cx="586740" cy="1175385"/>
          </a:xfrm>
          <a:custGeom>
            <a:avLst/>
            <a:gdLst/>
            <a:ahLst/>
            <a:cxnLst/>
            <a:rect l="l" t="t" r="r" b="b"/>
            <a:pathLst>
              <a:path w="586740" h="1175385">
                <a:moveTo>
                  <a:pt x="586739" y="0"/>
                </a:moveTo>
                <a:lnTo>
                  <a:pt x="538610" y="1947"/>
                </a:lnTo>
                <a:lnTo>
                  <a:pt x="491554" y="7688"/>
                </a:lnTo>
                <a:lnTo>
                  <a:pt x="445721" y="17073"/>
                </a:lnTo>
                <a:lnTo>
                  <a:pt x="401263" y="29949"/>
                </a:lnTo>
                <a:lnTo>
                  <a:pt x="358330" y="46166"/>
                </a:lnTo>
                <a:lnTo>
                  <a:pt x="317074" y="65572"/>
                </a:lnTo>
                <a:lnTo>
                  <a:pt x="277645" y="88017"/>
                </a:lnTo>
                <a:lnTo>
                  <a:pt x="240194" y="113348"/>
                </a:lnTo>
                <a:lnTo>
                  <a:pt x="204872" y="141416"/>
                </a:lnTo>
                <a:lnTo>
                  <a:pt x="171831" y="172069"/>
                </a:lnTo>
                <a:lnTo>
                  <a:pt x="141219" y="205155"/>
                </a:lnTo>
                <a:lnTo>
                  <a:pt x="113190" y="240523"/>
                </a:lnTo>
                <a:lnTo>
                  <a:pt x="87893" y="278023"/>
                </a:lnTo>
                <a:lnTo>
                  <a:pt x="65480" y="317503"/>
                </a:lnTo>
                <a:lnTo>
                  <a:pt x="46100" y="358812"/>
                </a:lnTo>
                <a:lnTo>
                  <a:pt x="29906" y="401799"/>
                </a:lnTo>
                <a:lnTo>
                  <a:pt x="17048" y="446313"/>
                </a:lnTo>
                <a:lnTo>
                  <a:pt x="7677" y="492202"/>
                </a:lnTo>
                <a:lnTo>
                  <a:pt x="1944" y="539315"/>
                </a:lnTo>
                <a:lnTo>
                  <a:pt x="0" y="587501"/>
                </a:lnTo>
                <a:lnTo>
                  <a:pt x="1944" y="635688"/>
                </a:lnTo>
                <a:lnTo>
                  <a:pt x="7677" y="682801"/>
                </a:lnTo>
                <a:lnTo>
                  <a:pt x="17048" y="728690"/>
                </a:lnTo>
                <a:lnTo>
                  <a:pt x="29906" y="773204"/>
                </a:lnTo>
                <a:lnTo>
                  <a:pt x="46100" y="816191"/>
                </a:lnTo>
                <a:lnTo>
                  <a:pt x="65480" y="857500"/>
                </a:lnTo>
                <a:lnTo>
                  <a:pt x="87893" y="896980"/>
                </a:lnTo>
                <a:lnTo>
                  <a:pt x="113190" y="934480"/>
                </a:lnTo>
                <a:lnTo>
                  <a:pt x="141219" y="969848"/>
                </a:lnTo>
                <a:lnTo>
                  <a:pt x="171830" y="1002934"/>
                </a:lnTo>
                <a:lnTo>
                  <a:pt x="204872" y="1033587"/>
                </a:lnTo>
                <a:lnTo>
                  <a:pt x="240194" y="1061654"/>
                </a:lnTo>
                <a:lnTo>
                  <a:pt x="277645" y="1086986"/>
                </a:lnTo>
                <a:lnTo>
                  <a:pt x="317074" y="1109431"/>
                </a:lnTo>
                <a:lnTo>
                  <a:pt x="358330" y="1128837"/>
                </a:lnTo>
                <a:lnTo>
                  <a:pt x="401263" y="1145054"/>
                </a:lnTo>
                <a:lnTo>
                  <a:pt x="445721" y="1157930"/>
                </a:lnTo>
                <a:lnTo>
                  <a:pt x="491554" y="1167315"/>
                </a:lnTo>
                <a:lnTo>
                  <a:pt x="538610" y="1173056"/>
                </a:lnTo>
                <a:lnTo>
                  <a:pt x="586739" y="1175003"/>
                </a:lnTo>
                <a:lnTo>
                  <a:pt x="586739" y="0"/>
                </a:lnTo>
                <a:close/>
              </a:path>
            </a:pathLst>
          </a:custGeom>
          <a:solidFill>
            <a:srgbClr val="FFC001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7132319" y="6003035"/>
            <a:ext cx="532130" cy="532130"/>
          </a:xfrm>
          <a:custGeom>
            <a:avLst/>
            <a:gdLst/>
            <a:ahLst/>
            <a:cxnLst/>
            <a:rect l="l" t="t" r="r" b="b"/>
            <a:pathLst>
              <a:path w="532129" h="532129">
                <a:moveTo>
                  <a:pt x="265937" y="0"/>
                </a:moveTo>
                <a:lnTo>
                  <a:pt x="218151" y="4284"/>
                </a:lnTo>
                <a:lnTo>
                  <a:pt x="173168" y="16637"/>
                </a:lnTo>
                <a:lnTo>
                  <a:pt x="131741" y="36307"/>
                </a:lnTo>
                <a:lnTo>
                  <a:pt x="94622" y="62544"/>
                </a:lnTo>
                <a:lnTo>
                  <a:pt x="62565" y="94596"/>
                </a:lnTo>
                <a:lnTo>
                  <a:pt x="36322" y="131713"/>
                </a:lnTo>
                <a:lnTo>
                  <a:pt x="16644" y="173142"/>
                </a:lnTo>
                <a:lnTo>
                  <a:pt x="4286" y="218134"/>
                </a:lnTo>
                <a:lnTo>
                  <a:pt x="0" y="265937"/>
                </a:lnTo>
                <a:lnTo>
                  <a:pt x="4286" y="313741"/>
                </a:lnTo>
                <a:lnTo>
                  <a:pt x="16644" y="358733"/>
                </a:lnTo>
                <a:lnTo>
                  <a:pt x="36322" y="400162"/>
                </a:lnTo>
                <a:lnTo>
                  <a:pt x="62565" y="437279"/>
                </a:lnTo>
                <a:lnTo>
                  <a:pt x="94622" y="469331"/>
                </a:lnTo>
                <a:lnTo>
                  <a:pt x="131741" y="495568"/>
                </a:lnTo>
                <a:lnTo>
                  <a:pt x="173168" y="515238"/>
                </a:lnTo>
                <a:lnTo>
                  <a:pt x="218151" y="527591"/>
                </a:lnTo>
                <a:lnTo>
                  <a:pt x="265937" y="531876"/>
                </a:lnTo>
                <a:lnTo>
                  <a:pt x="313724" y="527591"/>
                </a:lnTo>
                <a:lnTo>
                  <a:pt x="358707" y="515238"/>
                </a:lnTo>
                <a:lnTo>
                  <a:pt x="400134" y="495568"/>
                </a:lnTo>
                <a:lnTo>
                  <a:pt x="437253" y="469331"/>
                </a:lnTo>
                <a:lnTo>
                  <a:pt x="469310" y="437279"/>
                </a:lnTo>
                <a:lnTo>
                  <a:pt x="495553" y="400162"/>
                </a:lnTo>
                <a:lnTo>
                  <a:pt x="515231" y="358733"/>
                </a:lnTo>
                <a:lnTo>
                  <a:pt x="527589" y="313741"/>
                </a:lnTo>
                <a:lnTo>
                  <a:pt x="531876" y="265937"/>
                </a:lnTo>
                <a:lnTo>
                  <a:pt x="527589" y="218134"/>
                </a:lnTo>
                <a:lnTo>
                  <a:pt x="515231" y="173142"/>
                </a:lnTo>
                <a:lnTo>
                  <a:pt x="495554" y="131713"/>
                </a:lnTo>
                <a:lnTo>
                  <a:pt x="469310" y="94596"/>
                </a:lnTo>
                <a:lnTo>
                  <a:pt x="437253" y="62544"/>
                </a:lnTo>
                <a:lnTo>
                  <a:pt x="400134" y="36307"/>
                </a:lnTo>
                <a:lnTo>
                  <a:pt x="358707" y="16637"/>
                </a:lnTo>
                <a:lnTo>
                  <a:pt x="313724" y="4284"/>
                </a:lnTo>
                <a:lnTo>
                  <a:pt x="265937" y="0"/>
                </a:lnTo>
                <a:close/>
              </a:path>
            </a:pathLst>
          </a:custGeom>
          <a:solidFill>
            <a:srgbClr val="A0076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9752076" y="455676"/>
            <a:ext cx="904240" cy="902335"/>
          </a:xfrm>
          <a:custGeom>
            <a:avLst/>
            <a:gdLst/>
            <a:ahLst/>
            <a:cxnLst/>
            <a:rect l="l" t="t" r="r" b="b"/>
            <a:pathLst>
              <a:path w="904240" h="902335">
                <a:moveTo>
                  <a:pt x="451866" y="0"/>
                </a:moveTo>
                <a:lnTo>
                  <a:pt x="402630" y="2646"/>
                </a:lnTo>
                <a:lnTo>
                  <a:pt x="354931" y="10402"/>
                </a:lnTo>
                <a:lnTo>
                  <a:pt x="309042" y="22994"/>
                </a:lnTo>
                <a:lnTo>
                  <a:pt x="265241" y="40145"/>
                </a:lnTo>
                <a:lnTo>
                  <a:pt x="223802" y="61580"/>
                </a:lnTo>
                <a:lnTo>
                  <a:pt x="185001" y="87026"/>
                </a:lnTo>
                <a:lnTo>
                  <a:pt x="149114" y="116206"/>
                </a:lnTo>
                <a:lnTo>
                  <a:pt x="116417" y="148847"/>
                </a:lnTo>
                <a:lnTo>
                  <a:pt x="87184" y="184672"/>
                </a:lnTo>
                <a:lnTo>
                  <a:pt x="61693" y="223407"/>
                </a:lnTo>
                <a:lnTo>
                  <a:pt x="40219" y="264776"/>
                </a:lnTo>
                <a:lnTo>
                  <a:pt x="23036" y="308506"/>
                </a:lnTo>
                <a:lnTo>
                  <a:pt x="10422" y="354320"/>
                </a:lnTo>
                <a:lnTo>
                  <a:pt x="2651" y="401944"/>
                </a:lnTo>
                <a:lnTo>
                  <a:pt x="0" y="451103"/>
                </a:lnTo>
                <a:lnTo>
                  <a:pt x="2651" y="500263"/>
                </a:lnTo>
                <a:lnTo>
                  <a:pt x="10422" y="547887"/>
                </a:lnTo>
                <a:lnTo>
                  <a:pt x="23036" y="593701"/>
                </a:lnTo>
                <a:lnTo>
                  <a:pt x="40219" y="637431"/>
                </a:lnTo>
                <a:lnTo>
                  <a:pt x="61693" y="678800"/>
                </a:lnTo>
                <a:lnTo>
                  <a:pt x="87184" y="717535"/>
                </a:lnTo>
                <a:lnTo>
                  <a:pt x="116417" y="753360"/>
                </a:lnTo>
                <a:lnTo>
                  <a:pt x="149114" y="786001"/>
                </a:lnTo>
                <a:lnTo>
                  <a:pt x="185001" y="815181"/>
                </a:lnTo>
                <a:lnTo>
                  <a:pt x="223802" y="840627"/>
                </a:lnTo>
                <a:lnTo>
                  <a:pt x="265241" y="862062"/>
                </a:lnTo>
                <a:lnTo>
                  <a:pt x="309042" y="879213"/>
                </a:lnTo>
                <a:lnTo>
                  <a:pt x="354931" y="891805"/>
                </a:lnTo>
                <a:lnTo>
                  <a:pt x="402630" y="899561"/>
                </a:lnTo>
                <a:lnTo>
                  <a:pt x="451866" y="902208"/>
                </a:lnTo>
                <a:lnTo>
                  <a:pt x="501101" y="899561"/>
                </a:lnTo>
                <a:lnTo>
                  <a:pt x="548800" y="891805"/>
                </a:lnTo>
                <a:lnTo>
                  <a:pt x="594689" y="879213"/>
                </a:lnTo>
                <a:lnTo>
                  <a:pt x="638490" y="862062"/>
                </a:lnTo>
                <a:lnTo>
                  <a:pt x="679929" y="840627"/>
                </a:lnTo>
                <a:lnTo>
                  <a:pt x="718730" y="815181"/>
                </a:lnTo>
                <a:lnTo>
                  <a:pt x="754617" y="786001"/>
                </a:lnTo>
                <a:lnTo>
                  <a:pt x="787314" y="753360"/>
                </a:lnTo>
                <a:lnTo>
                  <a:pt x="816547" y="717535"/>
                </a:lnTo>
                <a:lnTo>
                  <a:pt x="842038" y="678800"/>
                </a:lnTo>
                <a:lnTo>
                  <a:pt x="863512" y="637431"/>
                </a:lnTo>
                <a:lnTo>
                  <a:pt x="880695" y="593701"/>
                </a:lnTo>
                <a:lnTo>
                  <a:pt x="893309" y="547887"/>
                </a:lnTo>
                <a:lnTo>
                  <a:pt x="901080" y="500263"/>
                </a:lnTo>
                <a:lnTo>
                  <a:pt x="903731" y="451103"/>
                </a:lnTo>
                <a:lnTo>
                  <a:pt x="901080" y="401944"/>
                </a:lnTo>
                <a:lnTo>
                  <a:pt x="893309" y="354320"/>
                </a:lnTo>
                <a:lnTo>
                  <a:pt x="880695" y="308506"/>
                </a:lnTo>
                <a:lnTo>
                  <a:pt x="863512" y="264776"/>
                </a:lnTo>
                <a:lnTo>
                  <a:pt x="842038" y="223407"/>
                </a:lnTo>
                <a:lnTo>
                  <a:pt x="816547" y="184672"/>
                </a:lnTo>
                <a:lnTo>
                  <a:pt x="787314" y="148847"/>
                </a:lnTo>
                <a:lnTo>
                  <a:pt x="754617" y="116206"/>
                </a:lnTo>
                <a:lnTo>
                  <a:pt x="718730" y="87026"/>
                </a:lnTo>
                <a:lnTo>
                  <a:pt x="679929" y="61580"/>
                </a:lnTo>
                <a:lnTo>
                  <a:pt x="638490" y="40145"/>
                </a:lnTo>
                <a:lnTo>
                  <a:pt x="594689" y="22994"/>
                </a:lnTo>
                <a:lnTo>
                  <a:pt x="548800" y="10402"/>
                </a:lnTo>
                <a:lnTo>
                  <a:pt x="501101" y="2646"/>
                </a:lnTo>
                <a:lnTo>
                  <a:pt x="451866" y="0"/>
                </a:lnTo>
                <a:close/>
              </a:path>
            </a:pathLst>
          </a:custGeom>
          <a:solidFill>
            <a:srgbClr val="EE47A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9265919" y="5394959"/>
            <a:ext cx="977265" cy="977265"/>
          </a:xfrm>
          <a:custGeom>
            <a:avLst/>
            <a:gdLst/>
            <a:ahLst/>
            <a:cxnLst/>
            <a:rect l="l" t="t" r="r" b="b"/>
            <a:pathLst>
              <a:path w="977265" h="977264">
                <a:moveTo>
                  <a:pt x="488441" y="0"/>
                </a:moveTo>
                <a:lnTo>
                  <a:pt x="441403" y="2235"/>
                </a:lnTo>
                <a:lnTo>
                  <a:pt x="395629" y="8807"/>
                </a:lnTo>
                <a:lnTo>
                  <a:pt x="351325" y="19509"/>
                </a:lnTo>
                <a:lnTo>
                  <a:pt x="308694" y="34137"/>
                </a:lnTo>
                <a:lnTo>
                  <a:pt x="267943" y="52486"/>
                </a:lnTo>
                <a:lnTo>
                  <a:pt x="229275" y="74353"/>
                </a:lnTo>
                <a:lnTo>
                  <a:pt x="192896" y="99531"/>
                </a:lnTo>
                <a:lnTo>
                  <a:pt x="159009" y="127816"/>
                </a:lnTo>
                <a:lnTo>
                  <a:pt x="127821" y="159004"/>
                </a:lnTo>
                <a:lnTo>
                  <a:pt x="99535" y="192890"/>
                </a:lnTo>
                <a:lnTo>
                  <a:pt x="74356" y="229270"/>
                </a:lnTo>
                <a:lnTo>
                  <a:pt x="52489" y="267937"/>
                </a:lnTo>
                <a:lnTo>
                  <a:pt x="34139" y="308689"/>
                </a:lnTo>
                <a:lnTo>
                  <a:pt x="19510" y="351320"/>
                </a:lnTo>
                <a:lnTo>
                  <a:pt x="8807" y="395626"/>
                </a:lnTo>
                <a:lnTo>
                  <a:pt x="2236" y="441401"/>
                </a:lnTo>
                <a:lnTo>
                  <a:pt x="0" y="488441"/>
                </a:lnTo>
                <a:lnTo>
                  <a:pt x="2236" y="535482"/>
                </a:lnTo>
                <a:lnTo>
                  <a:pt x="8807" y="581257"/>
                </a:lnTo>
                <a:lnTo>
                  <a:pt x="19510" y="625563"/>
                </a:lnTo>
                <a:lnTo>
                  <a:pt x="34139" y="668194"/>
                </a:lnTo>
                <a:lnTo>
                  <a:pt x="52489" y="708946"/>
                </a:lnTo>
                <a:lnTo>
                  <a:pt x="74356" y="747613"/>
                </a:lnTo>
                <a:lnTo>
                  <a:pt x="99535" y="783993"/>
                </a:lnTo>
                <a:lnTo>
                  <a:pt x="127821" y="817879"/>
                </a:lnTo>
                <a:lnTo>
                  <a:pt x="159009" y="849067"/>
                </a:lnTo>
                <a:lnTo>
                  <a:pt x="192896" y="877352"/>
                </a:lnTo>
                <a:lnTo>
                  <a:pt x="229275" y="902530"/>
                </a:lnTo>
                <a:lnTo>
                  <a:pt x="267943" y="924397"/>
                </a:lnTo>
                <a:lnTo>
                  <a:pt x="308694" y="942746"/>
                </a:lnTo>
                <a:lnTo>
                  <a:pt x="351325" y="957374"/>
                </a:lnTo>
                <a:lnTo>
                  <a:pt x="395629" y="968076"/>
                </a:lnTo>
                <a:lnTo>
                  <a:pt x="441403" y="974648"/>
                </a:lnTo>
                <a:lnTo>
                  <a:pt x="488441" y="976883"/>
                </a:lnTo>
                <a:lnTo>
                  <a:pt x="535480" y="974648"/>
                </a:lnTo>
                <a:lnTo>
                  <a:pt x="581254" y="968076"/>
                </a:lnTo>
                <a:lnTo>
                  <a:pt x="625558" y="957374"/>
                </a:lnTo>
                <a:lnTo>
                  <a:pt x="668189" y="942746"/>
                </a:lnTo>
                <a:lnTo>
                  <a:pt x="708940" y="924397"/>
                </a:lnTo>
                <a:lnTo>
                  <a:pt x="747608" y="902530"/>
                </a:lnTo>
                <a:lnTo>
                  <a:pt x="783987" y="877352"/>
                </a:lnTo>
                <a:lnTo>
                  <a:pt x="817874" y="849067"/>
                </a:lnTo>
                <a:lnTo>
                  <a:pt x="849062" y="817879"/>
                </a:lnTo>
                <a:lnTo>
                  <a:pt x="877348" y="783993"/>
                </a:lnTo>
                <a:lnTo>
                  <a:pt x="902527" y="747613"/>
                </a:lnTo>
                <a:lnTo>
                  <a:pt x="924394" y="708946"/>
                </a:lnTo>
                <a:lnTo>
                  <a:pt x="942744" y="668194"/>
                </a:lnTo>
                <a:lnTo>
                  <a:pt x="957373" y="625563"/>
                </a:lnTo>
                <a:lnTo>
                  <a:pt x="968076" y="581257"/>
                </a:lnTo>
                <a:lnTo>
                  <a:pt x="974647" y="535482"/>
                </a:lnTo>
                <a:lnTo>
                  <a:pt x="976883" y="488441"/>
                </a:lnTo>
                <a:lnTo>
                  <a:pt x="974647" y="441401"/>
                </a:lnTo>
                <a:lnTo>
                  <a:pt x="968076" y="395626"/>
                </a:lnTo>
                <a:lnTo>
                  <a:pt x="957373" y="351320"/>
                </a:lnTo>
                <a:lnTo>
                  <a:pt x="942744" y="308689"/>
                </a:lnTo>
                <a:lnTo>
                  <a:pt x="924394" y="267937"/>
                </a:lnTo>
                <a:lnTo>
                  <a:pt x="902527" y="229270"/>
                </a:lnTo>
                <a:lnTo>
                  <a:pt x="877348" y="192890"/>
                </a:lnTo>
                <a:lnTo>
                  <a:pt x="849062" y="159004"/>
                </a:lnTo>
                <a:lnTo>
                  <a:pt x="817874" y="127816"/>
                </a:lnTo>
                <a:lnTo>
                  <a:pt x="783987" y="99531"/>
                </a:lnTo>
                <a:lnTo>
                  <a:pt x="747608" y="74353"/>
                </a:lnTo>
                <a:lnTo>
                  <a:pt x="708940" y="52486"/>
                </a:lnTo>
                <a:lnTo>
                  <a:pt x="668189" y="34137"/>
                </a:lnTo>
                <a:lnTo>
                  <a:pt x="625558" y="19509"/>
                </a:lnTo>
                <a:lnTo>
                  <a:pt x="581254" y="8807"/>
                </a:lnTo>
                <a:lnTo>
                  <a:pt x="535480" y="2235"/>
                </a:lnTo>
                <a:lnTo>
                  <a:pt x="488441" y="0"/>
                </a:lnTo>
                <a:close/>
              </a:path>
            </a:pathLst>
          </a:custGeom>
          <a:solidFill>
            <a:srgbClr val="1A5278"/>
          </a:solidFill>
        </p:spPr>
        <p:txBody>
          <a:bodyPr wrap="square" lIns="0" tIns="0" rIns="0" bIns="0" rtlCol="0"/>
          <a:lstStyle/>
          <a:p/>
        </p:txBody>
      </p:sp>
      <p:grpSp>
        <p:nvGrpSpPr>
          <p:cNvPr id="10" name="object 10"/>
          <p:cNvGrpSpPr/>
          <p:nvPr/>
        </p:nvGrpSpPr>
        <p:grpSpPr>
          <a:xfrm>
            <a:off x="1956054" y="1805177"/>
            <a:ext cx="3220085" cy="814069"/>
            <a:chOff x="1956054" y="1805177"/>
            <a:chExt cx="3220085" cy="814069"/>
          </a:xfrm>
        </p:grpSpPr>
        <p:sp>
          <p:nvSpPr>
            <p:cNvPr id="11" name="object 11"/>
            <p:cNvSpPr/>
            <p:nvPr/>
          </p:nvSpPr>
          <p:spPr>
            <a:xfrm>
              <a:off x="3338068" y="2151252"/>
              <a:ext cx="1838325" cy="114300"/>
            </a:xfrm>
            <a:custGeom>
              <a:avLst/>
              <a:gdLst/>
              <a:ahLst/>
              <a:cxnLst/>
              <a:rect l="l" t="t" r="r" b="b"/>
              <a:pathLst>
                <a:path w="1838325" h="114300">
                  <a:moveTo>
                    <a:pt x="1724152" y="0"/>
                  </a:moveTo>
                  <a:lnTo>
                    <a:pt x="1723728" y="38157"/>
                  </a:lnTo>
                  <a:lnTo>
                    <a:pt x="1742821" y="38354"/>
                  </a:lnTo>
                  <a:lnTo>
                    <a:pt x="1742440" y="76454"/>
                  </a:lnTo>
                  <a:lnTo>
                    <a:pt x="1723302" y="76454"/>
                  </a:lnTo>
                  <a:lnTo>
                    <a:pt x="1722882" y="114300"/>
                  </a:lnTo>
                  <a:lnTo>
                    <a:pt x="1800547" y="76454"/>
                  </a:lnTo>
                  <a:lnTo>
                    <a:pt x="1742440" y="76454"/>
                  </a:lnTo>
                  <a:lnTo>
                    <a:pt x="1723304" y="76257"/>
                  </a:lnTo>
                  <a:lnTo>
                    <a:pt x="1800951" y="76257"/>
                  </a:lnTo>
                  <a:lnTo>
                    <a:pt x="1837817" y="58293"/>
                  </a:lnTo>
                  <a:lnTo>
                    <a:pt x="1724152" y="0"/>
                  </a:lnTo>
                  <a:close/>
                </a:path>
                <a:path w="1838325" h="114300">
                  <a:moveTo>
                    <a:pt x="1723728" y="38157"/>
                  </a:moveTo>
                  <a:lnTo>
                    <a:pt x="1723304" y="76257"/>
                  </a:lnTo>
                  <a:lnTo>
                    <a:pt x="1742440" y="76454"/>
                  </a:lnTo>
                  <a:lnTo>
                    <a:pt x="1742821" y="38354"/>
                  </a:lnTo>
                  <a:lnTo>
                    <a:pt x="1723728" y="38157"/>
                  </a:lnTo>
                  <a:close/>
                </a:path>
                <a:path w="1838325" h="114300">
                  <a:moveTo>
                    <a:pt x="508" y="20447"/>
                  </a:moveTo>
                  <a:lnTo>
                    <a:pt x="0" y="58547"/>
                  </a:lnTo>
                  <a:lnTo>
                    <a:pt x="1723304" y="76257"/>
                  </a:lnTo>
                  <a:lnTo>
                    <a:pt x="1723728" y="38157"/>
                  </a:lnTo>
                  <a:lnTo>
                    <a:pt x="508" y="20447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2" name="object 12"/>
            <p:cNvSpPr/>
            <p:nvPr/>
          </p:nvSpPr>
          <p:spPr>
            <a:xfrm>
              <a:off x="1956054" y="1805177"/>
              <a:ext cx="1475740" cy="814069"/>
            </a:xfrm>
            <a:custGeom>
              <a:avLst/>
              <a:gdLst/>
              <a:ahLst/>
              <a:cxnLst/>
              <a:rect l="l" t="t" r="r" b="b"/>
              <a:pathLst>
                <a:path w="1475739" h="814069">
                  <a:moveTo>
                    <a:pt x="1475232" y="0"/>
                  </a:moveTo>
                  <a:lnTo>
                    <a:pt x="0" y="0"/>
                  </a:lnTo>
                  <a:lnTo>
                    <a:pt x="0" y="813815"/>
                  </a:lnTo>
                  <a:lnTo>
                    <a:pt x="1475232" y="813815"/>
                  </a:lnTo>
                  <a:lnTo>
                    <a:pt x="147523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3" name="object 13"/>
          <p:cNvSpPr txBox="1"/>
          <p:nvPr/>
        </p:nvSpPr>
        <p:spPr>
          <a:xfrm>
            <a:off x="1956054" y="1805177"/>
            <a:ext cx="1475740" cy="814069"/>
          </a:xfrm>
          <a:prstGeom prst="rect">
            <a:avLst/>
          </a:prstGeom>
          <a:ln w="19050">
            <a:solidFill>
              <a:srgbClr val="000000"/>
            </a:solidFill>
          </a:ln>
        </p:spPr>
        <p:txBody>
          <a:bodyPr wrap="square" lIns="0" tIns="80645" rIns="0" bIns="0" rtlCol="0" vert="horz">
            <a:spAutoFit/>
          </a:bodyPr>
          <a:lstStyle/>
          <a:p>
            <a:pPr algn="ctr" marL="118110" marR="113030" indent="1905">
              <a:lnSpc>
                <a:spcPct val="100000"/>
              </a:lnSpc>
              <a:spcBef>
                <a:spcPts val="635"/>
              </a:spcBef>
            </a:pPr>
            <a:r>
              <a:rPr dirty="0" sz="1400" spc="-5">
                <a:latin typeface="Arial"/>
                <a:cs typeface="Arial"/>
              </a:rPr>
              <a:t>Inappropriate  </a:t>
            </a:r>
            <a:r>
              <a:rPr dirty="0" sz="1400">
                <a:latin typeface="Arial"/>
                <a:cs typeface="Arial"/>
              </a:rPr>
              <a:t>and</a:t>
            </a:r>
            <a:r>
              <a:rPr dirty="0" sz="1400" spc="-65">
                <a:latin typeface="Arial"/>
                <a:cs typeface="Arial"/>
              </a:rPr>
              <a:t> </a:t>
            </a:r>
            <a:r>
              <a:rPr dirty="0" sz="1400" spc="-5">
                <a:latin typeface="Arial"/>
                <a:cs typeface="Arial"/>
              </a:rPr>
              <a:t>Inadequate  Knowledge</a:t>
            </a:r>
            <a:endParaRPr sz="1400"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5252465" y="1765554"/>
            <a:ext cx="1530350" cy="859790"/>
          </a:xfrm>
          <a:prstGeom prst="rect">
            <a:avLst/>
          </a:prstGeom>
          <a:ln w="19050">
            <a:solidFill>
              <a:srgbClr val="000000"/>
            </a:solidFill>
          </a:ln>
        </p:spPr>
        <p:txBody>
          <a:bodyPr wrap="square" lIns="0" tIns="2540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20"/>
              </a:spcBef>
            </a:pPr>
            <a:endParaRPr sz="2150">
              <a:latin typeface="Times New Roman"/>
              <a:cs typeface="Times New Roman"/>
            </a:endParaRPr>
          </a:p>
          <a:p>
            <a:pPr marL="273050">
              <a:lnSpc>
                <a:spcPct val="100000"/>
              </a:lnSpc>
            </a:pPr>
            <a:r>
              <a:rPr dirty="0" sz="1400" spc="-5">
                <a:latin typeface="Arial"/>
                <a:cs typeface="Arial"/>
              </a:rPr>
              <a:t>Mal</a:t>
            </a:r>
            <a:r>
              <a:rPr dirty="0" sz="1400" spc="-25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Practice</a:t>
            </a:r>
            <a:endParaRPr sz="1400">
              <a:latin typeface="Arial"/>
              <a:cs typeface="Arial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2852166" y="2728722"/>
            <a:ext cx="3019425" cy="1018540"/>
          </a:xfrm>
          <a:custGeom>
            <a:avLst/>
            <a:gdLst/>
            <a:ahLst/>
            <a:cxnLst/>
            <a:rect l="l" t="t" r="r" b="b"/>
            <a:pathLst>
              <a:path w="3019425" h="1018539">
                <a:moveTo>
                  <a:pt x="0" y="418338"/>
                </a:moveTo>
                <a:lnTo>
                  <a:pt x="1135760" y="418338"/>
                </a:lnTo>
                <a:lnTo>
                  <a:pt x="1135760" y="0"/>
                </a:lnTo>
                <a:lnTo>
                  <a:pt x="1883283" y="0"/>
                </a:lnTo>
                <a:lnTo>
                  <a:pt x="1883283" y="418338"/>
                </a:lnTo>
                <a:lnTo>
                  <a:pt x="3019044" y="418338"/>
                </a:lnTo>
                <a:lnTo>
                  <a:pt x="1509521" y="1018032"/>
                </a:lnTo>
                <a:lnTo>
                  <a:pt x="0" y="418338"/>
                </a:lnTo>
                <a:close/>
              </a:path>
            </a:pathLst>
          </a:custGeom>
          <a:ln w="1905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grpSp>
        <p:nvGrpSpPr>
          <p:cNvPr id="16" name="object 16"/>
          <p:cNvGrpSpPr/>
          <p:nvPr/>
        </p:nvGrpSpPr>
        <p:grpSpPr>
          <a:xfrm>
            <a:off x="1960626" y="3885438"/>
            <a:ext cx="3250565" cy="800100"/>
            <a:chOff x="1960626" y="3885438"/>
            <a:chExt cx="3250565" cy="800100"/>
          </a:xfrm>
        </p:grpSpPr>
        <p:sp>
          <p:nvSpPr>
            <p:cNvPr id="17" name="object 17"/>
            <p:cNvSpPr/>
            <p:nvPr/>
          </p:nvSpPr>
          <p:spPr>
            <a:xfrm>
              <a:off x="3373120" y="4257421"/>
              <a:ext cx="1838325" cy="114300"/>
            </a:xfrm>
            <a:custGeom>
              <a:avLst/>
              <a:gdLst/>
              <a:ahLst/>
              <a:cxnLst/>
              <a:rect l="l" t="t" r="r" b="b"/>
              <a:pathLst>
                <a:path w="1838325" h="114300">
                  <a:moveTo>
                    <a:pt x="1724152" y="0"/>
                  </a:moveTo>
                  <a:lnTo>
                    <a:pt x="1723728" y="38157"/>
                  </a:lnTo>
                  <a:lnTo>
                    <a:pt x="1742820" y="38353"/>
                  </a:lnTo>
                  <a:lnTo>
                    <a:pt x="1742439" y="76453"/>
                  </a:lnTo>
                  <a:lnTo>
                    <a:pt x="1723302" y="76453"/>
                  </a:lnTo>
                  <a:lnTo>
                    <a:pt x="1722881" y="114299"/>
                  </a:lnTo>
                  <a:lnTo>
                    <a:pt x="1800547" y="76453"/>
                  </a:lnTo>
                  <a:lnTo>
                    <a:pt x="1742439" y="76453"/>
                  </a:lnTo>
                  <a:lnTo>
                    <a:pt x="1723304" y="76257"/>
                  </a:lnTo>
                  <a:lnTo>
                    <a:pt x="1800951" y="76257"/>
                  </a:lnTo>
                  <a:lnTo>
                    <a:pt x="1837816" y="58292"/>
                  </a:lnTo>
                  <a:lnTo>
                    <a:pt x="1724152" y="0"/>
                  </a:lnTo>
                  <a:close/>
                </a:path>
                <a:path w="1838325" h="114300">
                  <a:moveTo>
                    <a:pt x="1723728" y="38157"/>
                  </a:moveTo>
                  <a:lnTo>
                    <a:pt x="1723304" y="76257"/>
                  </a:lnTo>
                  <a:lnTo>
                    <a:pt x="1742439" y="76453"/>
                  </a:lnTo>
                  <a:lnTo>
                    <a:pt x="1742820" y="38353"/>
                  </a:lnTo>
                  <a:lnTo>
                    <a:pt x="1723728" y="38157"/>
                  </a:lnTo>
                  <a:close/>
                </a:path>
                <a:path w="1838325" h="114300">
                  <a:moveTo>
                    <a:pt x="507" y="20446"/>
                  </a:moveTo>
                  <a:lnTo>
                    <a:pt x="0" y="58546"/>
                  </a:lnTo>
                  <a:lnTo>
                    <a:pt x="1723304" y="76257"/>
                  </a:lnTo>
                  <a:lnTo>
                    <a:pt x="1723728" y="38157"/>
                  </a:lnTo>
                  <a:lnTo>
                    <a:pt x="507" y="20446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8" name="object 18"/>
            <p:cNvSpPr/>
            <p:nvPr/>
          </p:nvSpPr>
          <p:spPr>
            <a:xfrm>
              <a:off x="1960626" y="3885438"/>
              <a:ext cx="1483360" cy="800100"/>
            </a:xfrm>
            <a:custGeom>
              <a:avLst/>
              <a:gdLst/>
              <a:ahLst/>
              <a:cxnLst/>
              <a:rect l="l" t="t" r="r" b="b"/>
              <a:pathLst>
                <a:path w="1483360" h="800100">
                  <a:moveTo>
                    <a:pt x="1482852" y="0"/>
                  </a:moveTo>
                  <a:lnTo>
                    <a:pt x="0" y="0"/>
                  </a:lnTo>
                  <a:lnTo>
                    <a:pt x="0" y="800100"/>
                  </a:lnTo>
                  <a:lnTo>
                    <a:pt x="1482852" y="800100"/>
                  </a:lnTo>
                  <a:lnTo>
                    <a:pt x="148285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9" name="object 19"/>
          <p:cNvSpPr txBox="1"/>
          <p:nvPr/>
        </p:nvSpPr>
        <p:spPr>
          <a:xfrm>
            <a:off x="1960626" y="3885438"/>
            <a:ext cx="1483360" cy="800100"/>
          </a:xfrm>
          <a:prstGeom prst="rect">
            <a:avLst/>
          </a:prstGeom>
          <a:ln w="19050">
            <a:solidFill>
              <a:srgbClr val="000000"/>
            </a:solidFill>
          </a:ln>
        </p:spPr>
        <p:txBody>
          <a:bodyPr wrap="square" lIns="0" tIns="73660" rIns="0" bIns="0" rtlCol="0" vert="horz">
            <a:spAutoFit/>
          </a:bodyPr>
          <a:lstStyle/>
          <a:p>
            <a:pPr algn="ctr" marL="109855" marR="102870">
              <a:lnSpc>
                <a:spcPct val="100000"/>
              </a:lnSpc>
              <a:spcBef>
                <a:spcPts val="580"/>
              </a:spcBef>
            </a:pPr>
            <a:r>
              <a:rPr dirty="0" sz="1400" spc="-5">
                <a:latin typeface="Arial"/>
                <a:cs typeface="Arial"/>
              </a:rPr>
              <a:t>Appropriate</a:t>
            </a:r>
            <a:r>
              <a:rPr dirty="0" sz="1400" spc="-114">
                <a:latin typeface="Arial"/>
                <a:cs typeface="Arial"/>
              </a:rPr>
              <a:t> </a:t>
            </a:r>
            <a:r>
              <a:rPr dirty="0" sz="1400" spc="-5">
                <a:latin typeface="Arial"/>
                <a:cs typeface="Arial"/>
              </a:rPr>
              <a:t>and  </a:t>
            </a:r>
            <a:r>
              <a:rPr dirty="0" sz="1400">
                <a:latin typeface="Arial"/>
                <a:cs typeface="Arial"/>
              </a:rPr>
              <a:t>Adequate  </a:t>
            </a:r>
            <a:r>
              <a:rPr dirty="0" sz="1400" spc="-5">
                <a:latin typeface="Arial"/>
                <a:cs typeface="Arial"/>
              </a:rPr>
              <a:t>Knowledge</a:t>
            </a:r>
            <a:endParaRPr sz="1400">
              <a:latin typeface="Arial"/>
              <a:cs typeface="Arial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5295138" y="3883914"/>
            <a:ext cx="1484630" cy="821690"/>
          </a:xfrm>
          <a:prstGeom prst="rect">
            <a:avLst/>
          </a:prstGeom>
          <a:ln w="19050">
            <a:solidFill>
              <a:srgbClr val="000000"/>
            </a:solidFill>
          </a:ln>
        </p:spPr>
        <p:txBody>
          <a:bodyPr wrap="square" lIns="0" tIns="1270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10"/>
              </a:spcBef>
            </a:pPr>
            <a:endParaRPr sz="1300">
              <a:latin typeface="Times New Roman"/>
              <a:cs typeface="Times New Roman"/>
            </a:endParaRPr>
          </a:p>
          <a:p>
            <a:pPr marL="417830" marR="412750" indent="16510">
              <a:lnSpc>
                <a:spcPct val="100000"/>
              </a:lnSpc>
            </a:pPr>
            <a:r>
              <a:rPr dirty="0" sz="1400" spc="-5">
                <a:latin typeface="Arial"/>
                <a:cs typeface="Arial"/>
              </a:rPr>
              <a:t>Not Mal  </a:t>
            </a:r>
            <a:r>
              <a:rPr dirty="0" sz="1400">
                <a:latin typeface="Arial"/>
                <a:cs typeface="Arial"/>
              </a:rPr>
              <a:t>Prac</a:t>
            </a:r>
            <a:r>
              <a:rPr dirty="0" sz="1400">
                <a:latin typeface="Arial"/>
                <a:cs typeface="Arial"/>
              </a:rPr>
              <a:t>t</a:t>
            </a:r>
            <a:r>
              <a:rPr dirty="0" sz="1400">
                <a:latin typeface="Arial"/>
                <a:cs typeface="Arial"/>
              </a:rPr>
              <a:t>ice</a:t>
            </a:r>
            <a:endParaRPr sz="1400">
              <a:latin typeface="Arial"/>
              <a:cs typeface="Arial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1671066" y="1666494"/>
            <a:ext cx="5271770" cy="1039494"/>
          </a:xfrm>
          <a:prstGeom prst="rect">
            <a:avLst/>
          </a:prstGeom>
          <a:ln w="19050">
            <a:solidFill>
              <a:srgbClr val="000000"/>
            </a:solidFill>
          </a:ln>
        </p:spPr>
        <p:txBody>
          <a:bodyPr wrap="square" lIns="0" tIns="5080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40"/>
              </a:spcBef>
            </a:pPr>
            <a:endParaRPr sz="1650">
              <a:latin typeface="Times New Roman"/>
              <a:cs typeface="Times New Roman"/>
            </a:endParaRPr>
          </a:p>
          <a:p>
            <a:pPr algn="ctr" marL="2369185" marR="2040889">
              <a:lnSpc>
                <a:spcPct val="123300"/>
              </a:lnSpc>
            </a:pPr>
            <a:r>
              <a:rPr dirty="0" sz="1400" spc="-5">
                <a:latin typeface="Arial"/>
                <a:cs typeface="Arial"/>
              </a:rPr>
              <a:t>SRHR</a:t>
            </a:r>
            <a:r>
              <a:rPr dirty="0" sz="1400" spc="-70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Info  </a:t>
            </a:r>
            <a:r>
              <a:rPr dirty="0" sz="1400" spc="-5">
                <a:latin typeface="Arial"/>
                <a:cs typeface="Arial"/>
              </a:rPr>
              <a:t>Flow</a:t>
            </a:r>
            <a:endParaRPr sz="1400">
              <a:latin typeface="Arial"/>
              <a:cs typeface="Arial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1671066" y="3765041"/>
            <a:ext cx="5271770" cy="1039494"/>
          </a:xfrm>
          <a:prstGeom prst="rect">
            <a:avLst/>
          </a:prstGeom>
          <a:ln w="19050">
            <a:solidFill>
              <a:srgbClr val="000000"/>
            </a:solidFill>
          </a:ln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ct val="100000"/>
              </a:lnSpc>
            </a:pPr>
            <a:endParaRPr sz="2000">
              <a:latin typeface="Times New Roman"/>
              <a:cs typeface="Times New Roman"/>
            </a:endParaRPr>
          </a:p>
          <a:p>
            <a:pPr algn="ctr" marL="2388870" marR="2021205">
              <a:lnSpc>
                <a:spcPct val="114999"/>
              </a:lnSpc>
            </a:pPr>
            <a:r>
              <a:rPr dirty="0" sz="1400" spc="-5">
                <a:latin typeface="Arial"/>
                <a:cs typeface="Arial"/>
              </a:rPr>
              <a:t>SRHR</a:t>
            </a:r>
            <a:r>
              <a:rPr dirty="0" sz="1400" spc="-70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Info  </a:t>
            </a:r>
            <a:r>
              <a:rPr dirty="0" sz="1400" spc="-5">
                <a:latin typeface="Arial"/>
                <a:cs typeface="Arial"/>
              </a:rPr>
              <a:t>Flow</a:t>
            </a:r>
            <a:endParaRPr sz="1400">
              <a:latin typeface="Arial"/>
              <a:cs typeface="Arial"/>
            </a:endParaRPr>
          </a:p>
        </p:txBody>
      </p:sp>
      <p:sp>
        <p:nvSpPr>
          <p:cNvPr id="23" name="object 23"/>
          <p:cNvSpPr/>
          <p:nvPr/>
        </p:nvSpPr>
        <p:spPr>
          <a:xfrm>
            <a:off x="7236714" y="3964685"/>
            <a:ext cx="2733040" cy="702945"/>
          </a:xfrm>
          <a:custGeom>
            <a:avLst/>
            <a:gdLst/>
            <a:ahLst/>
            <a:cxnLst/>
            <a:rect l="l" t="t" r="r" b="b"/>
            <a:pathLst>
              <a:path w="2733040" h="702945">
                <a:moveTo>
                  <a:pt x="0" y="351281"/>
                </a:moveTo>
                <a:lnTo>
                  <a:pt x="624331" y="0"/>
                </a:lnTo>
                <a:lnTo>
                  <a:pt x="624331" y="175640"/>
                </a:lnTo>
                <a:lnTo>
                  <a:pt x="2732531" y="175640"/>
                </a:lnTo>
                <a:lnTo>
                  <a:pt x="2732531" y="526922"/>
                </a:lnTo>
                <a:lnTo>
                  <a:pt x="624331" y="526922"/>
                </a:lnTo>
                <a:lnTo>
                  <a:pt x="624331" y="702563"/>
                </a:lnTo>
                <a:lnTo>
                  <a:pt x="0" y="351281"/>
                </a:lnTo>
                <a:close/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4" name="object 24"/>
          <p:cNvSpPr txBox="1"/>
          <p:nvPr/>
        </p:nvSpPr>
        <p:spPr>
          <a:xfrm>
            <a:off x="8063610" y="4191127"/>
            <a:ext cx="1389380" cy="2393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>
                <a:latin typeface="Arial"/>
                <a:cs typeface="Arial"/>
              </a:rPr>
              <a:t>Desired</a:t>
            </a:r>
            <a:r>
              <a:rPr dirty="0" sz="1400" spc="-95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Scenario</a:t>
            </a:r>
            <a:endParaRPr sz="1400">
              <a:latin typeface="Arial"/>
              <a:cs typeface="Arial"/>
            </a:endParaRPr>
          </a:p>
        </p:txBody>
      </p:sp>
      <p:sp>
        <p:nvSpPr>
          <p:cNvPr id="25" name="object 25"/>
          <p:cNvSpPr/>
          <p:nvPr/>
        </p:nvSpPr>
        <p:spPr>
          <a:xfrm>
            <a:off x="7213854" y="1820417"/>
            <a:ext cx="2743200" cy="805180"/>
          </a:xfrm>
          <a:custGeom>
            <a:avLst/>
            <a:gdLst/>
            <a:ahLst/>
            <a:cxnLst/>
            <a:rect l="l" t="t" r="r" b="b"/>
            <a:pathLst>
              <a:path w="2743200" h="805180">
                <a:moveTo>
                  <a:pt x="0" y="402336"/>
                </a:moveTo>
                <a:lnTo>
                  <a:pt x="715137" y="0"/>
                </a:lnTo>
                <a:lnTo>
                  <a:pt x="715137" y="201168"/>
                </a:lnTo>
                <a:lnTo>
                  <a:pt x="2743200" y="201168"/>
                </a:lnTo>
                <a:lnTo>
                  <a:pt x="2743200" y="603504"/>
                </a:lnTo>
                <a:lnTo>
                  <a:pt x="715137" y="603504"/>
                </a:lnTo>
                <a:lnTo>
                  <a:pt x="715137" y="804672"/>
                </a:lnTo>
                <a:lnTo>
                  <a:pt x="0" y="402336"/>
                </a:lnTo>
                <a:close/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6" name="object 26"/>
          <p:cNvSpPr txBox="1"/>
          <p:nvPr/>
        </p:nvSpPr>
        <p:spPr>
          <a:xfrm>
            <a:off x="8062721" y="2097151"/>
            <a:ext cx="1401445" cy="23939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400" spc="-5">
                <a:latin typeface="Arial"/>
                <a:cs typeface="Arial"/>
              </a:rPr>
              <a:t>Existing</a:t>
            </a:r>
            <a:r>
              <a:rPr dirty="0" sz="1400" spc="-50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Scenario</a:t>
            </a:r>
            <a:endParaRPr sz="1400">
              <a:latin typeface="Arial"/>
              <a:cs typeface="Arial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556361" y="6231128"/>
            <a:ext cx="1701164" cy="16002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100"/>
              </a:lnSpc>
            </a:pPr>
            <a:r>
              <a:rPr dirty="0" sz="1050" spc="-5">
                <a:latin typeface="Carlito"/>
                <a:cs typeface="Carlito"/>
                <a:hlinkClick r:id="rId3"/>
              </a:rPr>
              <a:t>www.share-netbangladesh.org</a:t>
            </a:r>
            <a:endParaRPr sz="1050">
              <a:latin typeface="Carlito"/>
              <a:cs typeface="Carlito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3872610" y="3127375"/>
            <a:ext cx="1134110" cy="45275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5"/>
              </a:spcBef>
            </a:pPr>
            <a:r>
              <a:rPr dirty="0" sz="1400">
                <a:latin typeface="Arial"/>
                <a:cs typeface="Arial"/>
              </a:rPr>
              <a:t>Progra</a:t>
            </a:r>
            <a:r>
              <a:rPr dirty="0" sz="1400" spc="-10">
                <a:latin typeface="Arial"/>
                <a:cs typeface="Arial"/>
              </a:rPr>
              <a:t>m</a:t>
            </a:r>
            <a:r>
              <a:rPr dirty="0" sz="1400" spc="-10">
                <a:latin typeface="Arial"/>
                <a:cs typeface="Arial"/>
              </a:rPr>
              <a:t>m</a:t>
            </a:r>
            <a:r>
              <a:rPr dirty="0" sz="1400">
                <a:latin typeface="Arial"/>
                <a:cs typeface="Arial"/>
              </a:rPr>
              <a:t>at</a:t>
            </a:r>
            <a:r>
              <a:rPr dirty="0" sz="1400">
                <a:latin typeface="Arial"/>
                <a:cs typeface="Arial"/>
              </a:rPr>
              <a:t>ic  </a:t>
            </a:r>
            <a:r>
              <a:rPr dirty="0" sz="1400">
                <a:latin typeface="Arial"/>
                <a:cs typeface="Arial"/>
              </a:rPr>
              <a:t>Intervention</a:t>
            </a:r>
            <a:endParaRPr sz="1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0875491" y="5634227"/>
            <a:ext cx="1316508" cy="122377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556361" y="6197600"/>
            <a:ext cx="1780539" cy="18669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050" spc="-5">
                <a:latin typeface="Carlito"/>
                <a:cs typeface="Carlito"/>
                <a:hlinkClick r:id="rId3"/>
              </a:rPr>
              <a:t>www.share-netinternational.org</a:t>
            </a:r>
            <a:endParaRPr sz="1050">
              <a:latin typeface="Carlito"/>
              <a:cs typeface="Carlito"/>
            </a:endParaRPr>
          </a:p>
        </p:txBody>
      </p:sp>
      <p:graphicFrame>
        <p:nvGraphicFramePr>
          <p:cNvPr id="4" name="object 4"/>
          <p:cNvGraphicFramePr>
            <a:graphicFrameLocks noGrp="1"/>
          </p:cNvGraphicFramePr>
          <p:nvPr/>
        </p:nvGraphicFramePr>
        <p:xfrm>
          <a:off x="338327" y="948436"/>
          <a:ext cx="11176000" cy="470725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781810"/>
                <a:gridCol w="1245235"/>
                <a:gridCol w="1442085"/>
                <a:gridCol w="1632585"/>
                <a:gridCol w="1680209"/>
                <a:gridCol w="1748154"/>
                <a:gridCol w="1626870"/>
              </a:tblGrid>
              <a:tr h="294131"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dirty="0" sz="1600" spc="-5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Issue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B="0" marT="2540">
                    <a:lnL w="12700">
                      <a:solidFill>
                        <a:srgbClr val="FFFFFF"/>
                      </a:solidFill>
                      <a:prstDash val="solid"/>
                    </a:lnL>
                    <a:lnR w="381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A00769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ts val="1875"/>
                        </a:lnSpc>
                      </a:pPr>
                      <a:r>
                        <a:rPr dirty="0" sz="1600" spc="-5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Early</a:t>
                      </a:r>
                      <a:r>
                        <a:rPr dirty="0" sz="1600" spc="5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 spc="-1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Adolescents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A00769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ts val="1875"/>
                        </a:lnSpc>
                      </a:pPr>
                      <a:r>
                        <a:rPr dirty="0" sz="1600" spc="-5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Late</a:t>
                      </a:r>
                      <a:r>
                        <a:rPr dirty="0" sz="1600" spc="5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 spc="-1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Adolescents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A00769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409575"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2540">
                    <a:lnL w="12700">
                      <a:solidFill>
                        <a:srgbClr val="FFFFFF"/>
                      </a:solidFill>
                      <a:prstDash val="solid"/>
                    </a:lnL>
                    <a:lnR w="381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A0076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85"/>
                        </a:spcBef>
                      </a:pPr>
                      <a:r>
                        <a:rPr dirty="0" sz="1600" spc="-5">
                          <a:solidFill>
                            <a:srgbClr val="A00769"/>
                          </a:solidFill>
                          <a:latin typeface="Arial"/>
                          <a:cs typeface="Arial"/>
                        </a:rPr>
                        <a:t>Bede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B="0" marT="74295">
                    <a:lnL w="381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FC9D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85"/>
                        </a:spcBef>
                      </a:pPr>
                      <a:r>
                        <a:rPr dirty="0" sz="1600" spc="-5">
                          <a:solidFill>
                            <a:srgbClr val="A00769"/>
                          </a:solidFill>
                          <a:latin typeface="Arial"/>
                          <a:cs typeface="Arial"/>
                        </a:rPr>
                        <a:t>Riverside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B="0" marT="7429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FC9D2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270">
                        <a:lnSpc>
                          <a:spcPct val="100000"/>
                        </a:lnSpc>
                        <a:spcBef>
                          <a:spcPts val="585"/>
                        </a:spcBef>
                      </a:pPr>
                      <a:r>
                        <a:rPr dirty="0" sz="1600" spc="-5">
                          <a:solidFill>
                            <a:srgbClr val="A00769"/>
                          </a:solidFill>
                          <a:latin typeface="Arial"/>
                          <a:cs typeface="Arial"/>
                        </a:rPr>
                        <a:t>Slum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B="0" marT="7429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FC9D2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270">
                        <a:lnSpc>
                          <a:spcPct val="100000"/>
                        </a:lnSpc>
                        <a:spcBef>
                          <a:spcPts val="585"/>
                        </a:spcBef>
                      </a:pPr>
                      <a:r>
                        <a:rPr dirty="0" sz="1600" spc="-5">
                          <a:solidFill>
                            <a:srgbClr val="A00769"/>
                          </a:solidFill>
                          <a:latin typeface="Arial"/>
                          <a:cs typeface="Arial"/>
                        </a:rPr>
                        <a:t>Bede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B="0" marT="7429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FC9D2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905">
                        <a:lnSpc>
                          <a:spcPct val="100000"/>
                        </a:lnSpc>
                        <a:spcBef>
                          <a:spcPts val="585"/>
                        </a:spcBef>
                      </a:pPr>
                      <a:r>
                        <a:rPr dirty="0" sz="1600" spc="-5">
                          <a:solidFill>
                            <a:srgbClr val="A00769"/>
                          </a:solidFill>
                          <a:latin typeface="Arial"/>
                          <a:cs typeface="Arial"/>
                        </a:rPr>
                        <a:t>Riverside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B="0" marT="7429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FC9D2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270">
                        <a:lnSpc>
                          <a:spcPct val="100000"/>
                        </a:lnSpc>
                        <a:spcBef>
                          <a:spcPts val="585"/>
                        </a:spcBef>
                      </a:pPr>
                      <a:r>
                        <a:rPr dirty="0" sz="1600" spc="-5">
                          <a:solidFill>
                            <a:srgbClr val="A00769"/>
                          </a:solidFill>
                          <a:latin typeface="Arial"/>
                          <a:cs typeface="Arial"/>
                        </a:rPr>
                        <a:t>Slum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B="0" marT="7429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FC9D2"/>
                    </a:solidFill>
                  </a:tcPr>
                </a:tc>
              </a:tr>
              <a:tr h="354965">
                <a:tc>
                  <a:txBody>
                    <a:bodyPr/>
                    <a:lstStyle/>
                    <a:p>
                      <a:pPr algn="ctr">
                        <a:lnSpc>
                          <a:spcPts val="1415"/>
                        </a:lnSpc>
                      </a:pPr>
                      <a:r>
                        <a:rPr dirty="0" sz="1200" spc="-5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Body Change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A0076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25"/>
                        </a:spcBef>
                      </a:pPr>
                      <a:r>
                        <a:rPr dirty="0" sz="1200" spc="-5">
                          <a:solidFill>
                            <a:srgbClr val="003100"/>
                          </a:solidFill>
                          <a:latin typeface="Arial"/>
                          <a:cs typeface="Arial"/>
                        </a:rPr>
                        <a:t>Acknowledged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B="0" marT="7937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FE6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25"/>
                        </a:spcBef>
                      </a:pPr>
                      <a:r>
                        <a:rPr dirty="0" sz="1200" spc="-5">
                          <a:solidFill>
                            <a:srgbClr val="003100"/>
                          </a:solidFill>
                          <a:latin typeface="Arial"/>
                          <a:cs typeface="Arial"/>
                        </a:rPr>
                        <a:t>Acknowledged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B="0" marT="7937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FE6EA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905">
                        <a:lnSpc>
                          <a:spcPct val="100000"/>
                        </a:lnSpc>
                        <a:spcBef>
                          <a:spcPts val="625"/>
                        </a:spcBef>
                      </a:pPr>
                      <a:r>
                        <a:rPr dirty="0" sz="1200" spc="-5">
                          <a:solidFill>
                            <a:srgbClr val="003100"/>
                          </a:solidFill>
                          <a:latin typeface="Arial"/>
                          <a:cs typeface="Arial"/>
                        </a:rPr>
                        <a:t>Acknowledged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B="0" marT="7937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FE6EA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43180">
                        <a:lnSpc>
                          <a:spcPct val="100000"/>
                        </a:lnSpc>
                        <a:spcBef>
                          <a:spcPts val="625"/>
                        </a:spcBef>
                      </a:pPr>
                      <a:r>
                        <a:rPr dirty="0" sz="1200" spc="-5">
                          <a:solidFill>
                            <a:srgbClr val="003100"/>
                          </a:solidFill>
                          <a:latin typeface="Arial"/>
                          <a:cs typeface="Arial"/>
                        </a:rPr>
                        <a:t>Acknowledged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B="0" marT="7937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FE6EA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45085">
                        <a:lnSpc>
                          <a:spcPct val="100000"/>
                        </a:lnSpc>
                        <a:spcBef>
                          <a:spcPts val="625"/>
                        </a:spcBef>
                      </a:pPr>
                      <a:r>
                        <a:rPr dirty="0" sz="1200" spc="-5">
                          <a:solidFill>
                            <a:srgbClr val="003100"/>
                          </a:solidFill>
                          <a:latin typeface="Arial"/>
                          <a:cs typeface="Arial"/>
                        </a:rPr>
                        <a:t>Acknowledged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B="0" marT="7937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FE6EA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905">
                        <a:lnSpc>
                          <a:spcPct val="100000"/>
                        </a:lnSpc>
                        <a:spcBef>
                          <a:spcPts val="625"/>
                        </a:spcBef>
                      </a:pPr>
                      <a:r>
                        <a:rPr dirty="0" sz="1200" spc="-5">
                          <a:solidFill>
                            <a:srgbClr val="003100"/>
                          </a:solidFill>
                          <a:latin typeface="Arial"/>
                          <a:cs typeface="Arial"/>
                        </a:rPr>
                        <a:t>Acknowledged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B="0" marT="7937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FE6EA"/>
                    </a:solidFill>
                  </a:tcPr>
                </a:tc>
              </a:tr>
              <a:tr h="394462">
                <a:tc>
                  <a:txBody>
                    <a:bodyPr/>
                    <a:lstStyle/>
                    <a:p>
                      <a:pPr algn="ctr">
                        <a:lnSpc>
                          <a:spcPts val="1410"/>
                        </a:lnSpc>
                      </a:pPr>
                      <a:r>
                        <a:rPr dirty="0" sz="120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Sex</a:t>
                      </a:r>
                      <a:r>
                        <a:rPr dirty="0" sz="1200" spc="-3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Education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A0076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785"/>
                        </a:spcBef>
                      </a:pPr>
                      <a:r>
                        <a:rPr dirty="0" sz="1200" spc="-5">
                          <a:solidFill>
                            <a:srgbClr val="003100"/>
                          </a:solidFill>
                          <a:latin typeface="Arial"/>
                          <a:cs typeface="Arial"/>
                        </a:rPr>
                        <a:t>No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B="0" marT="9969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FC9D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785"/>
                        </a:spcBef>
                      </a:pPr>
                      <a:r>
                        <a:rPr dirty="0" sz="1200" spc="-5">
                          <a:solidFill>
                            <a:srgbClr val="003100"/>
                          </a:solidFill>
                          <a:latin typeface="Arial"/>
                          <a:cs typeface="Arial"/>
                        </a:rPr>
                        <a:t>No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B="0" marT="9969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FC9D2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635">
                        <a:lnSpc>
                          <a:spcPct val="100000"/>
                        </a:lnSpc>
                        <a:spcBef>
                          <a:spcPts val="785"/>
                        </a:spcBef>
                      </a:pPr>
                      <a:r>
                        <a:rPr dirty="0" sz="1200" spc="-10">
                          <a:solidFill>
                            <a:srgbClr val="003100"/>
                          </a:solidFill>
                          <a:latin typeface="Arial"/>
                          <a:cs typeface="Arial"/>
                        </a:rPr>
                        <a:t>No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B="0" marT="9969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FC9D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785"/>
                        </a:spcBef>
                      </a:pPr>
                      <a:r>
                        <a:rPr dirty="0" sz="1200" spc="-5">
                          <a:solidFill>
                            <a:srgbClr val="003100"/>
                          </a:solidFill>
                          <a:latin typeface="Arial"/>
                          <a:cs typeface="Arial"/>
                        </a:rPr>
                        <a:t>No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B="0" marT="9969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FC9D2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905">
                        <a:lnSpc>
                          <a:spcPct val="100000"/>
                        </a:lnSpc>
                        <a:spcBef>
                          <a:spcPts val="785"/>
                        </a:spcBef>
                      </a:pPr>
                      <a:r>
                        <a:rPr dirty="0" sz="1200" spc="-5">
                          <a:solidFill>
                            <a:srgbClr val="003100"/>
                          </a:solidFill>
                          <a:latin typeface="Arial"/>
                          <a:cs typeface="Arial"/>
                        </a:rPr>
                        <a:t>No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B="0" marT="9969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FC9D2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270">
                        <a:lnSpc>
                          <a:spcPct val="100000"/>
                        </a:lnSpc>
                        <a:spcBef>
                          <a:spcPts val="785"/>
                        </a:spcBef>
                      </a:pPr>
                      <a:r>
                        <a:rPr dirty="0" sz="1200" spc="-5">
                          <a:solidFill>
                            <a:srgbClr val="003100"/>
                          </a:solidFill>
                          <a:latin typeface="Arial"/>
                          <a:cs typeface="Arial"/>
                        </a:rPr>
                        <a:t>No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B="0" marT="9969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FC9D2"/>
                    </a:solidFill>
                  </a:tcPr>
                </a:tc>
              </a:tr>
              <a:tr h="518159">
                <a:tc>
                  <a:txBody>
                    <a:bodyPr/>
                    <a:lstStyle/>
                    <a:p>
                      <a:pPr algn="ctr">
                        <a:lnSpc>
                          <a:spcPts val="1415"/>
                        </a:lnSpc>
                      </a:pPr>
                      <a:r>
                        <a:rPr dirty="0" sz="1200" spc="-5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STDs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A00769"/>
                    </a:solidFill>
                  </a:tcPr>
                </a:tc>
                <a:tc>
                  <a:txBody>
                    <a:bodyPr/>
                    <a:lstStyle/>
                    <a:p>
                      <a:pPr marL="353060" marR="331470" indent="-15240">
                        <a:lnSpc>
                          <a:spcPts val="1400"/>
                        </a:lnSpc>
                        <a:spcBef>
                          <a:spcPts val="665"/>
                        </a:spcBef>
                      </a:pPr>
                      <a:r>
                        <a:rPr dirty="0" sz="1200" spc="-5">
                          <a:solidFill>
                            <a:srgbClr val="003100"/>
                          </a:solidFill>
                          <a:latin typeface="Arial"/>
                          <a:cs typeface="Arial"/>
                        </a:rPr>
                        <a:t>No</a:t>
                      </a:r>
                      <a:r>
                        <a:rPr dirty="0" sz="1200" spc="-95">
                          <a:solidFill>
                            <a:srgbClr val="00310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solidFill>
                            <a:srgbClr val="003100"/>
                          </a:solidFill>
                          <a:latin typeface="Arial"/>
                          <a:cs typeface="Arial"/>
                        </a:rPr>
                        <a:t>clear  concept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B="0" marT="8445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FE6EA"/>
                    </a:solidFill>
                  </a:tcPr>
                </a:tc>
                <a:tc>
                  <a:txBody>
                    <a:bodyPr/>
                    <a:lstStyle/>
                    <a:p>
                      <a:pPr marL="452755" marR="428625" indent="-15240">
                        <a:lnSpc>
                          <a:spcPts val="1400"/>
                        </a:lnSpc>
                        <a:spcBef>
                          <a:spcPts val="665"/>
                        </a:spcBef>
                      </a:pPr>
                      <a:r>
                        <a:rPr dirty="0" sz="1200" spc="-5">
                          <a:solidFill>
                            <a:srgbClr val="003100"/>
                          </a:solidFill>
                          <a:latin typeface="Arial"/>
                          <a:cs typeface="Arial"/>
                        </a:rPr>
                        <a:t>No</a:t>
                      </a:r>
                      <a:r>
                        <a:rPr dirty="0" sz="1200" spc="-95">
                          <a:solidFill>
                            <a:srgbClr val="00310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solidFill>
                            <a:srgbClr val="003100"/>
                          </a:solidFill>
                          <a:latin typeface="Arial"/>
                          <a:cs typeface="Arial"/>
                        </a:rPr>
                        <a:t>clear  concept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B="0" marT="8445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FE6EA"/>
                    </a:solidFill>
                  </a:tcPr>
                </a:tc>
                <a:tc>
                  <a:txBody>
                    <a:bodyPr/>
                    <a:lstStyle/>
                    <a:p>
                      <a:pPr marL="548640" marR="523240" indent="-15240">
                        <a:lnSpc>
                          <a:spcPts val="1400"/>
                        </a:lnSpc>
                        <a:spcBef>
                          <a:spcPts val="665"/>
                        </a:spcBef>
                      </a:pPr>
                      <a:r>
                        <a:rPr dirty="0" sz="1200" spc="-5">
                          <a:solidFill>
                            <a:srgbClr val="003100"/>
                          </a:solidFill>
                          <a:latin typeface="Arial"/>
                          <a:cs typeface="Arial"/>
                        </a:rPr>
                        <a:t>No</a:t>
                      </a:r>
                      <a:r>
                        <a:rPr dirty="0" sz="1200" spc="-95">
                          <a:solidFill>
                            <a:srgbClr val="00310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solidFill>
                            <a:srgbClr val="003100"/>
                          </a:solidFill>
                          <a:latin typeface="Arial"/>
                          <a:cs typeface="Arial"/>
                        </a:rPr>
                        <a:t>clear  concept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B="0" marT="8445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FE6EA"/>
                    </a:solidFill>
                  </a:tcPr>
                </a:tc>
                <a:tc>
                  <a:txBody>
                    <a:bodyPr/>
                    <a:lstStyle/>
                    <a:p>
                      <a:pPr marL="572135" marR="548005" indent="-15240">
                        <a:lnSpc>
                          <a:spcPts val="1400"/>
                        </a:lnSpc>
                        <a:spcBef>
                          <a:spcPts val="665"/>
                        </a:spcBef>
                      </a:pPr>
                      <a:r>
                        <a:rPr dirty="0" sz="1200" spc="-5">
                          <a:solidFill>
                            <a:srgbClr val="003100"/>
                          </a:solidFill>
                          <a:latin typeface="Arial"/>
                          <a:cs typeface="Arial"/>
                        </a:rPr>
                        <a:t>No</a:t>
                      </a:r>
                      <a:r>
                        <a:rPr dirty="0" sz="1200" spc="-95">
                          <a:solidFill>
                            <a:srgbClr val="00310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solidFill>
                            <a:srgbClr val="003100"/>
                          </a:solidFill>
                          <a:latin typeface="Arial"/>
                          <a:cs typeface="Arial"/>
                        </a:rPr>
                        <a:t>clear  concept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B="0" marT="8445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FE6EA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591820" marR="581025">
                        <a:lnSpc>
                          <a:spcPts val="1400"/>
                        </a:lnSpc>
                        <a:spcBef>
                          <a:spcPts val="665"/>
                        </a:spcBef>
                      </a:pPr>
                      <a:r>
                        <a:rPr dirty="0" sz="1200" spc="-5">
                          <a:solidFill>
                            <a:srgbClr val="003100"/>
                          </a:solidFill>
                          <a:latin typeface="Arial"/>
                          <a:cs typeface="Arial"/>
                        </a:rPr>
                        <a:t>No</a:t>
                      </a:r>
                      <a:r>
                        <a:rPr dirty="0" sz="1200" spc="-100">
                          <a:solidFill>
                            <a:srgbClr val="00310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solidFill>
                            <a:srgbClr val="003100"/>
                          </a:solidFill>
                          <a:latin typeface="Arial"/>
                          <a:cs typeface="Arial"/>
                        </a:rPr>
                        <a:t>clear </a:t>
                      </a:r>
                      <a:r>
                        <a:rPr dirty="0" sz="1200">
                          <a:solidFill>
                            <a:srgbClr val="00310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solidFill>
                            <a:srgbClr val="003100"/>
                          </a:solidFill>
                          <a:latin typeface="Arial"/>
                          <a:cs typeface="Arial"/>
                        </a:rPr>
                        <a:t>concep</a:t>
                      </a:r>
                      <a:r>
                        <a:rPr dirty="0" sz="1200">
                          <a:solidFill>
                            <a:srgbClr val="003100"/>
                          </a:solidFill>
                          <a:latin typeface="Arial"/>
                          <a:cs typeface="Arial"/>
                        </a:rPr>
                        <a:t>t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B="0" marT="8445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FE6EA"/>
                    </a:solidFill>
                  </a:tcPr>
                </a:tc>
                <a:tc>
                  <a:txBody>
                    <a:bodyPr/>
                    <a:lstStyle/>
                    <a:p>
                      <a:pPr marL="546100" marR="520700" indent="-15240">
                        <a:lnSpc>
                          <a:spcPts val="1400"/>
                        </a:lnSpc>
                        <a:spcBef>
                          <a:spcPts val="665"/>
                        </a:spcBef>
                      </a:pPr>
                      <a:r>
                        <a:rPr dirty="0" sz="1200" spc="-5">
                          <a:solidFill>
                            <a:srgbClr val="003100"/>
                          </a:solidFill>
                          <a:latin typeface="Arial"/>
                          <a:cs typeface="Arial"/>
                        </a:rPr>
                        <a:t>No</a:t>
                      </a:r>
                      <a:r>
                        <a:rPr dirty="0" sz="1200" spc="-95">
                          <a:solidFill>
                            <a:srgbClr val="00310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solidFill>
                            <a:srgbClr val="003100"/>
                          </a:solidFill>
                          <a:latin typeface="Arial"/>
                          <a:cs typeface="Arial"/>
                        </a:rPr>
                        <a:t>clear  concept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B="0" marT="8445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FE6EA"/>
                    </a:solidFill>
                  </a:tcPr>
                </a:tc>
              </a:tr>
              <a:tr h="487680">
                <a:tc>
                  <a:txBody>
                    <a:bodyPr/>
                    <a:lstStyle/>
                    <a:p>
                      <a:pPr algn="ctr">
                        <a:lnSpc>
                          <a:spcPts val="1415"/>
                        </a:lnSpc>
                      </a:pPr>
                      <a:r>
                        <a:rPr dirty="0" sz="120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Family</a:t>
                      </a:r>
                      <a:r>
                        <a:rPr dirty="0" sz="1200" spc="-25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planning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A00769"/>
                    </a:solidFill>
                  </a:tcPr>
                </a:tc>
                <a:tc>
                  <a:txBody>
                    <a:bodyPr/>
                    <a:lstStyle/>
                    <a:p>
                      <a:pPr marL="353060" marR="331470" indent="-15240">
                        <a:lnSpc>
                          <a:spcPts val="1400"/>
                        </a:lnSpc>
                        <a:spcBef>
                          <a:spcPts val="550"/>
                        </a:spcBef>
                      </a:pPr>
                      <a:r>
                        <a:rPr dirty="0" sz="1200" spc="-5">
                          <a:solidFill>
                            <a:srgbClr val="003100"/>
                          </a:solidFill>
                          <a:latin typeface="Arial"/>
                          <a:cs typeface="Arial"/>
                        </a:rPr>
                        <a:t>No</a:t>
                      </a:r>
                      <a:r>
                        <a:rPr dirty="0" sz="1200" spc="-95">
                          <a:solidFill>
                            <a:srgbClr val="00310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solidFill>
                            <a:srgbClr val="003100"/>
                          </a:solidFill>
                          <a:latin typeface="Arial"/>
                          <a:cs typeface="Arial"/>
                        </a:rPr>
                        <a:t>clear  </a:t>
                      </a:r>
                      <a:r>
                        <a:rPr dirty="0" sz="1200" spc="-5">
                          <a:solidFill>
                            <a:srgbClr val="003100"/>
                          </a:solidFill>
                          <a:latin typeface="Arial"/>
                          <a:cs typeface="Arial"/>
                        </a:rPr>
                        <a:t>concept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B="0" marT="6985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FC9D2"/>
                    </a:solidFill>
                  </a:tcPr>
                </a:tc>
                <a:tc>
                  <a:txBody>
                    <a:bodyPr/>
                    <a:lstStyle/>
                    <a:p>
                      <a:pPr marL="452755" marR="429259" indent="-15240">
                        <a:lnSpc>
                          <a:spcPts val="1400"/>
                        </a:lnSpc>
                        <a:spcBef>
                          <a:spcPts val="550"/>
                        </a:spcBef>
                      </a:pPr>
                      <a:r>
                        <a:rPr dirty="0" sz="1200" spc="-5">
                          <a:solidFill>
                            <a:srgbClr val="003100"/>
                          </a:solidFill>
                          <a:latin typeface="Arial"/>
                          <a:cs typeface="Arial"/>
                        </a:rPr>
                        <a:t>No</a:t>
                      </a:r>
                      <a:r>
                        <a:rPr dirty="0" sz="1200" spc="-95">
                          <a:solidFill>
                            <a:srgbClr val="00310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solidFill>
                            <a:srgbClr val="003100"/>
                          </a:solidFill>
                          <a:latin typeface="Arial"/>
                          <a:cs typeface="Arial"/>
                        </a:rPr>
                        <a:t>clear  </a:t>
                      </a:r>
                      <a:r>
                        <a:rPr dirty="0" sz="1200" spc="-5">
                          <a:solidFill>
                            <a:srgbClr val="003100"/>
                          </a:solidFill>
                          <a:latin typeface="Arial"/>
                          <a:cs typeface="Arial"/>
                        </a:rPr>
                        <a:t>concept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B="0" marT="6985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FC9D2"/>
                    </a:solidFill>
                  </a:tcPr>
                </a:tc>
                <a:tc>
                  <a:txBody>
                    <a:bodyPr/>
                    <a:lstStyle/>
                    <a:p>
                      <a:pPr marL="507365" marR="523240" indent="25400">
                        <a:lnSpc>
                          <a:spcPts val="1400"/>
                        </a:lnSpc>
                        <a:spcBef>
                          <a:spcPts val="550"/>
                        </a:spcBef>
                      </a:pPr>
                      <a:r>
                        <a:rPr dirty="0" sz="1200" spc="-5">
                          <a:solidFill>
                            <a:srgbClr val="003100"/>
                          </a:solidFill>
                          <a:latin typeface="Arial"/>
                          <a:cs typeface="Arial"/>
                        </a:rPr>
                        <a:t>No</a:t>
                      </a:r>
                      <a:r>
                        <a:rPr dirty="0" sz="1200" spc="-90">
                          <a:solidFill>
                            <a:srgbClr val="00310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solidFill>
                            <a:srgbClr val="003100"/>
                          </a:solidFill>
                          <a:latin typeface="Arial"/>
                          <a:cs typeface="Arial"/>
                        </a:rPr>
                        <a:t>clear  </a:t>
                      </a:r>
                      <a:r>
                        <a:rPr dirty="0" sz="1200" spc="-5">
                          <a:solidFill>
                            <a:srgbClr val="003100"/>
                          </a:solidFill>
                          <a:latin typeface="Arial"/>
                          <a:cs typeface="Arial"/>
                        </a:rPr>
                        <a:t>concept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B="0" marT="6985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FC9D2"/>
                    </a:solidFill>
                  </a:tcPr>
                </a:tc>
                <a:tc>
                  <a:txBody>
                    <a:bodyPr/>
                    <a:lstStyle/>
                    <a:p>
                      <a:pPr marL="572135" marR="548005" indent="-15240">
                        <a:lnSpc>
                          <a:spcPts val="1400"/>
                        </a:lnSpc>
                        <a:spcBef>
                          <a:spcPts val="550"/>
                        </a:spcBef>
                      </a:pPr>
                      <a:r>
                        <a:rPr dirty="0" sz="1200" spc="-5">
                          <a:solidFill>
                            <a:srgbClr val="003100"/>
                          </a:solidFill>
                          <a:latin typeface="Arial"/>
                          <a:cs typeface="Arial"/>
                        </a:rPr>
                        <a:t>No</a:t>
                      </a:r>
                      <a:r>
                        <a:rPr dirty="0" sz="1200" spc="-95">
                          <a:solidFill>
                            <a:srgbClr val="00310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solidFill>
                            <a:srgbClr val="003100"/>
                          </a:solidFill>
                          <a:latin typeface="Arial"/>
                          <a:cs typeface="Arial"/>
                        </a:rPr>
                        <a:t>clear  </a:t>
                      </a:r>
                      <a:r>
                        <a:rPr dirty="0" sz="1200" spc="-5">
                          <a:solidFill>
                            <a:srgbClr val="003100"/>
                          </a:solidFill>
                          <a:latin typeface="Arial"/>
                          <a:cs typeface="Arial"/>
                        </a:rPr>
                        <a:t>concept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B="0" marT="6985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FC9D2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591820" marR="581025">
                        <a:lnSpc>
                          <a:spcPts val="1400"/>
                        </a:lnSpc>
                        <a:spcBef>
                          <a:spcPts val="550"/>
                        </a:spcBef>
                      </a:pPr>
                      <a:r>
                        <a:rPr dirty="0" sz="1200" spc="-5">
                          <a:solidFill>
                            <a:srgbClr val="003100"/>
                          </a:solidFill>
                          <a:latin typeface="Arial"/>
                          <a:cs typeface="Arial"/>
                        </a:rPr>
                        <a:t>No</a:t>
                      </a:r>
                      <a:r>
                        <a:rPr dirty="0" sz="1200" spc="-95">
                          <a:solidFill>
                            <a:srgbClr val="00310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solidFill>
                            <a:srgbClr val="003100"/>
                          </a:solidFill>
                          <a:latin typeface="Arial"/>
                          <a:cs typeface="Arial"/>
                        </a:rPr>
                        <a:t>clear </a:t>
                      </a:r>
                      <a:r>
                        <a:rPr dirty="0" sz="1200">
                          <a:solidFill>
                            <a:srgbClr val="00310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spc="-5">
                          <a:solidFill>
                            <a:srgbClr val="003100"/>
                          </a:solidFill>
                          <a:latin typeface="Arial"/>
                          <a:cs typeface="Arial"/>
                        </a:rPr>
                        <a:t>concept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B="0" marT="6985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FC9D2"/>
                    </a:solidFill>
                  </a:tcPr>
                </a:tc>
                <a:tc>
                  <a:txBody>
                    <a:bodyPr/>
                    <a:lstStyle/>
                    <a:p>
                      <a:pPr marL="546100" marR="520700" indent="-15240">
                        <a:lnSpc>
                          <a:spcPts val="1400"/>
                        </a:lnSpc>
                        <a:spcBef>
                          <a:spcPts val="550"/>
                        </a:spcBef>
                      </a:pPr>
                      <a:r>
                        <a:rPr dirty="0" sz="1200" spc="-5">
                          <a:solidFill>
                            <a:srgbClr val="003100"/>
                          </a:solidFill>
                          <a:latin typeface="Arial"/>
                          <a:cs typeface="Arial"/>
                        </a:rPr>
                        <a:t>No</a:t>
                      </a:r>
                      <a:r>
                        <a:rPr dirty="0" sz="1200" spc="-95">
                          <a:solidFill>
                            <a:srgbClr val="00310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solidFill>
                            <a:srgbClr val="003100"/>
                          </a:solidFill>
                          <a:latin typeface="Arial"/>
                          <a:cs typeface="Arial"/>
                        </a:rPr>
                        <a:t>clear  </a:t>
                      </a:r>
                      <a:r>
                        <a:rPr dirty="0" sz="1200" spc="-5">
                          <a:solidFill>
                            <a:srgbClr val="003100"/>
                          </a:solidFill>
                          <a:latin typeface="Arial"/>
                          <a:cs typeface="Arial"/>
                        </a:rPr>
                        <a:t>concept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B="0" marT="6985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FC9D2"/>
                    </a:solidFill>
                  </a:tcPr>
                </a:tc>
              </a:tr>
              <a:tr h="548639">
                <a:tc>
                  <a:txBody>
                    <a:bodyPr/>
                    <a:lstStyle/>
                    <a:p>
                      <a:pPr marL="549910" marR="259079" indent="-281940">
                        <a:lnSpc>
                          <a:spcPts val="1400"/>
                        </a:lnSpc>
                        <a:spcBef>
                          <a:spcPts val="90"/>
                        </a:spcBef>
                      </a:pPr>
                      <a:r>
                        <a:rPr dirty="0" sz="120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Talk to </a:t>
                      </a:r>
                      <a:r>
                        <a:rPr dirty="0" sz="1200" spc="-5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the</a:t>
                      </a:r>
                      <a:r>
                        <a:rPr dirty="0" sz="1200" spc="-9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family  </a:t>
                      </a:r>
                      <a:r>
                        <a:rPr dirty="0" sz="1200" spc="-5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members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B="0" marT="1143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A00769"/>
                    </a:solidFill>
                  </a:tcPr>
                </a:tc>
                <a:tc>
                  <a:txBody>
                    <a:bodyPr/>
                    <a:lstStyle/>
                    <a:p>
                      <a:pPr marL="482600" marR="129539" indent="-349250">
                        <a:lnSpc>
                          <a:spcPts val="1400"/>
                        </a:lnSpc>
                        <a:spcBef>
                          <a:spcPts val="790"/>
                        </a:spcBef>
                      </a:pPr>
                      <a:r>
                        <a:rPr dirty="0" sz="1200">
                          <a:solidFill>
                            <a:srgbClr val="003100"/>
                          </a:solidFill>
                          <a:latin typeface="Arial"/>
                          <a:cs typeface="Arial"/>
                        </a:rPr>
                        <a:t>Both </a:t>
                      </a:r>
                      <a:r>
                        <a:rPr dirty="0" sz="1200" spc="-5">
                          <a:solidFill>
                            <a:srgbClr val="003100"/>
                          </a:solidFill>
                          <a:latin typeface="Arial"/>
                          <a:cs typeface="Arial"/>
                        </a:rPr>
                        <a:t>boys</a:t>
                      </a:r>
                      <a:r>
                        <a:rPr dirty="0" sz="1200" spc="-110">
                          <a:solidFill>
                            <a:srgbClr val="00310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solidFill>
                            <a:srgbClr val="003100"/>
                          </a:solidFill>
                          <a:latin typeface="Arial"/>
                          <a:cs typeface="Arial"/>
                        </a:rPr>
                        <a:t>and  </a:t>
                      </a:r>
                      <a:r>
                        <a:rPr dirty="0" sz="1200" spc="-5">
                          <a:solidFill>
                            <a:srgbClr val="003100"/>
                          </a:solidFill>
                          <a:latin typeface="Arial"/>
                          <a:cs typeface="Arial"/>
                        </a:rPr>
                        <a:t>girls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B="0" marT="10033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FE6EA"/>
                    </a:solidFill>
                  </a:tcPr>
                </a:tc>
                <a:tc>
                  <a:txBody>
                    <a:bodyPr/>
                    <a:lstStyle/>
                    <a:p>
                      <a:pPr marL="280035" marR="269875" indent="12065">
                        <a:lnSpc>
                          <a:spcPts val="1400"/>
                        </a:lnSpc>
                        <a:spcBef>
                          <a:spcPts val="790"/>
                        </a:spcBef>
                      </a:pPr>
                      <a:r>
                        <a:rPr dirty="0" sz="1200">
                          <a:solidFill>
                            <a:srgbClr val="003100"/>
                          </a:solidFill>
                          <a:latin typeface="Arial"/>
                          <a:cs typeface="Arial"/>
                        </a:rPr>
                        <a:t>Only </a:t>
                      </a:r>
                      <a:r>
                        <a:rPr dirty="0" sz="1200" spc="-5">
                          <a:solidFill>
                            <a:srgbClr val="003100"/>
                          </a:solidFill>
                          <a:latin typeface="Arial"/>
                          <a:cs typeface="Arial"/>
                        </a:rPr>
                        <a:t>girls </a:t>
                      </a:r>
                      <a:r>
                        <a:rPr dirty="0" sz="1200" spc="5">
                          <a:solidFill>
                            <a:srgbClr val="003100"/>
                          </a:solidFill>
                          <a:latin typeface="Arial"/>
                          <a:cs typeface="Arial"/>
                        </a:rPr>
                        <a:t>for  </a:t>
                      </a:r>
                      <a:r>
                        <a:rPr dirty="0" sz="1200" spc="5">
                          <a:solidFill>
                            <a:srgbClr val="003100"/>
                          </a:solidFill>
                          <a:latin typeface="Arial"/>
                          <a:cs typeface="Arial"/>
                        </a:rPr>
                        <a:t>m</a:t>
                      </a:r>
                      <a:r>
                        <a:rPr dirty="0" sz="1200" spc="5">
                          <a:solidFill>
                            <a:srgbClr val="003100"/>
                          </a:solidFill>
                          <a:latin typeface="Arial"/>
                          <a:cs typeface="Arial"/>
                        </a:rPr>
                        <a:t>en</a:t>
                      </a:r>
                      <a:r>
                        <a:rPr dirty="0" sz="1200">
                          <a:solidFill>
                            <a:srgbClr val="003100"/>
                          </a:solidFill>
                          <a:latin typeface="Arial"/>
                          <a:cs typeface="Arial"/>
                        </a:rPr>
                        <a:t>st</a:t>
                      </a:r>
                      <a:r>
                        <a:rPr dirty="0" sz="1200">
                          <a:solidFill>
                            <a:srgbClr val="003100"/>
                          </a:solidFill>
                          <a:latin typeface="Arial"/>
                          <a:cs typeface="Arial"/>
                        </a:rPr>
                        <a:t>ru</a:t>
                      </a:r>
                      <a:r>
                        <a:rPr dirty="0" sz="1200" spc="5">
                          <a:solidFill>
                            <a:srgbClr val="003100"/>
                          </a:solidFill>
                          <a:latin typeface="Arial"/>
                          <a:cs typeface="Arial"/>
                        </a:rPr>
                        <a:t>a</a:t>
                      </a:r>
                      <a:r>
                        <a:rPr dirty="0" sz="1200">
                          <a:solidFill>
                            <a:srgbClr val="003100"/>
                          </a:solidFill>
                          <a:latin typeface="Arial"/>
                          <a:cs typeface="Arial"/>
                        </a:rPr>
                        <a:t>ti</a:t>
                      </a:r>
                      <a:r>
                        <a:rPr dirty="0" sz="1200" spc="-5">
                          <a:solidFill>
                            <a:srgbClr val="003100"/>
                          </a:solidFill>
                          <a:latin typeface="Arial"/>
                          <a:cs typeface="Arial"/>
                        </a:rPr>
                        <a:t>o</a:t>
                      </a:r>
                      <a:r>
                        <a:rPr dirty="0" sz="1200">
                          <a:solidFill>
                            <a:srgbClr val="003100"/>
                          </a:solidFill>
                          <a:latin typeface="Arial"/>
                          <a:cs typeface="Arial"/>
                        </a:rPr>
                        <a:t>n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B="0" marT="10033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FE6EA"/>
                    </a:solidFill>
                  </a:tcPr>
                </a:tc>
                <a:tc>
                  <a:txBody>
                    <a:bodyPr/>
                    <a:lstStyle/>
                    <a:p>
                      <a:pPr marL="375285" marR="366395" indent="13335">
                        <a:lnSpc>
                          <a:spcPts val="1400"/>
                        </a:lnSpc>
                        <a:spcBef>
                          <a:spcPts val="790"/>
                        </a:spcBef>
                      </a:pPr>
                      <a:r>
                        <a:rPr dirty="0" sz="1200">
                          <a:solidFill>
                            <a:srgbClr val="003100"/>
                          </a:solidFill>
                          <a:latin typeface="Arial"/>
                          <a:cs typeface="Arial"/>
                        </a:rPr>
                        <a:t>Only </a:t>
                      </a:r>
                      <a:r>
                        <a:rPr dirty="0" sz="1200" spc="-5">
                          <a:solidFill>
                            <a:srgbClr val="003100"/>
                          </a:solidFill>
                          <a:latin typeface="Arial"/>
                          <a:cs typeface="Arial"/>
                        </a:rPr>
                        <a:t>girls </a:t>
                      </a:r>
                      <a:r>
                        <a:rPr dirty="0" sz="1200">
                          <a:solidFill>
                            <a:srgbClr val="003100"/>
                          </a:solidFill>
                          <a:latin typeface="Arial"/>
                          <a:cs typeface="Arial"/>
                        </a:rPr>
                        <a:t>for  </a:t>
                      </a:r>
                      <a:r>
                        <a:rPr dirty="0" sz="1200" spc="5">
                          <a:solidFill>
                            <a:srgbClr val="003100"/>
                          </a:solidFill>
                          <a:latin typeface="Arial"/>
                          <a:cs typeface="Arial"/>
                        </a:rPr>
                        <a:t>m</a:t>
                      </a:r>
                      <a:r>
                        <a:rPr dirty="0" sz="1200">
                          <a:solidFill>
                            <a:srgbClr val="003100"/>
                          </a:solidFill>
                          <a:latin typeface="Arial"/>
                          <a:cs typeface="Arial"/>
                        </a:rPr>
                        <a:t>en</a:t>
                      </a:r>
                      <a:r>
                        <a:rPr dirty="0" sz="1200">
                          <a:solidFill>
                            <a:srgbClr val="003100"/>
                          </a:solidFill>
                          <a:latin typeface="Arial"/>
                          <a:cs typeface="Arial"/>
                        </a:rPr>
                        <a:t>stru</a:t>
                      </a:r>
                      <a:r>
                        <a:rPr dirty="0" sz="1200">
                          <a:solidFill>
                            <a:srgbClr val="003100"/>
                          </a:solidFill>
                          <a:latin typeface="Arial"/>
                          <a:cs typeface="Arial"/>
                        </a:rPr>
                        <a:t>a</a:t>
                      </a:r>
                      <a:r>
                        <a:rPr dirty="0" sz="1200">
                          <a:solidFill>
                            <a:srgbClr val="003100"/>
                          </a:solidFill>
                          <a:latin typeface="Arial"/>
                          <a:cs typeface="Arial"/>
                        </a:rPr>
                        <a:t>ti</a:t>
                      </a:r>
                      <a:r>
                        <a:rPr dirty="0" sz="1200" spc="-10">
                          <a:solidFill>
                            <a:srgbClr val="003100"/>
                          </a:solidFill>
                          <a:latin typeface="Arial"/>
                          <a:cs typeface="Arial"/>
                        </a:rPr>
                        <a:t>o</a:t>
                      </a:r>
                      <a:r>
                        <a:rPr dirty="0" sz="1200">
                          <a:solidFill>
                            <a:srgbClr val="003100"/>
                          </a:solidFill>
                          <a:latin typeface="Arial"/>
                          <a:cs typeface="Arial"/>
                        </a:rPr>
                        <a:t>n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B="0" marT="10033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FE6EA"/>
                    </a:solidFill>
                  </a:tcPr>
                </a:tc>
                <a:tc>
                  <a:txBody>
                    <a:bodyPr/>
                    <a:lstStyle/>
                    <a:p>
                      <a:pPr marL="701675" marR="346075" indent="-349250">
                        <a:lnSpc>
                          <a:spcPts val="1400"/>
                        </a:lnSpc>
                        <a:spcBef>
                          <a:spcPts val="790"/>
                        </a:spcBef>
                      </a:pPr>
                      <a:r>
                        <a:rPr dirty="0" sz="1200">
                          <a:solidFill>
                            <a:srgbClr val="003100"/>
                          </a:solidFill>
                          <a:latin typeface="Arial"/>
                          <a:cs typeface="Arial"/>
                        </a:rPr>
                        <a:t>Both </a:t>
                      </a:r>
                      <a:r>
                        <a:rPr dirty="0" sz="1200" spc="-5">
                          <a:solidFill>
                            <a:srgbClr val="003100"/>
                          </a:solidFill>
                          <a:latin typeface="Arial"/>
                          <a:cs typeface="Arial"/>
                        </a:rPr>
                        <a:t>boys</a:t>
                      </a:r>
                      <a:r>
                        <a:rPr dirty="0" sz="1200" spc="-110">
                          <a:solidFill>
                            <a:srgbClr val="00310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solidFill>
                            <a:srgbClr val="003100"/>
                          </a:solidFill>
                          <a:latin typeface="Arial"/>
                          <a:cs typeface="Arial"/>
                        </a:rPr>
                        <a:t>and  </a:t>
                      </a:r>
                      <a:r>
                        <a:rPr dirty="0" sz="1200" spc="-5">
                          <a:solidFill>
                            <a:srgbClr val="003100"/>
                          </a:solidFill>
                          <a:latin typeface="Arial"/>
                          <a:cs typeface="Arial"/>
                        </a:rPr>
                        <a:t>girls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B="0" marT="10033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FE6EA"/>
                    </a:solidFill>
                  </a:tcPr>
                </a:tc>
                <a:tc>
                  <a:txBody>
                    <a:bodyPr/>
                    <a:lstStyle/>
                    <a:p>
                      <a:pPr marL="433070" marR="422275" indent="13335">
                        <a:lnSpc>
                          <a:spcPts val="1400"/>
                        </a:lnSpc>
                        <a:spcBef>
                          <a:spcPts val="790"/>
                        </a:spcBef>
                      </a:pPr>
                      <a:r>
                        <a:rPr dirty="0" sz="1200">
                          <a:solidFill>
                            <a:srgbClr val="003100"/>
                          </a:solidFill>
                          <a:latin typeface="Arial"/>
                          <a:cs typeface="Arial"/>
                        </a:rPr>
                        <a:t>Only </a:t>
                      </a:r>
                      <a:r>
                        <a:rPr dirty="0" sz="1200" spc="-5">
                          <a:solidFill>
                            <a:srgbClr val="003100"/>
                          </a:solidFill>
                          <a:latin typeface="Arial"/>
                          <a:cs typeface="Arial"/>
                        </a:rPr>
                        <a:t>girls </a:t>
                      </a:r>
                      <a:r>
                        <a:rPr dirty="0" sz="1200" spc="5">
                          <a:solidFill>
                            <a:srgbClr val="003100"/>
                          </a:solidFill>
                          <a:latin typeface="Arial"/>
                          <a:cs typeface="Arial"/>
                        </a:rPr>
                        <a:t>for  </a:t>
                      </a:r>
                      <a:r>
                        <a:rPr dirty="0" sz="1200" spc="5">
                          <a:solidFill>
                            <a:srgbClr val="003100"/>
                          </a:solidFill>
                          <a:latin typeface="Arial"/>
                          <a:cs typeface="Arial"/>
                        </a:rPr>
                        <a:t>m</a:t>
                      </a:r>
                      <a:r>
                        <a:rPr dirty="0" sz="1200" spc="5">
                          <a:solidFill>
                            <a:srgbClr val="003100"/>
                          </a:solidFill>
                          <a:latin typeface="Arial"/>
                          <a:cs typeface="Arial"/>
                        </a:rPr>
                        <a:t>en</a:t>
                      </a:r>
                      <a:r>
                        <a:rPr dirty="0" sz="1200">
                          <a:solidFill>
                            <a:srgbClr val="003100"/>
                          </a:solidFill>
                          <a:latin typeface="Arial"/>
                          <a:cs typeface="Arial"/>
                        </a:rPr>
                        <a:t>st</a:t>
                      </a:r>
                      <a:r>
                        <a:rPr dirty="0" sz="1200">
                          <a:solidFill>
                            <a:srgbClr val="003100"/>
                          </a:solidFill>
                          <a:latin typeface="Arial"/>
                          <a:cs typeface="Arial"/>
                        </a:rPr>
                        <a:t>ru</a:t>
                      </a:r>
                      <a:r>
                        <a:rPr dirty="0" sz="1200" spc="5">
                          <a:solidFill>
                            <a:srgbClr val="003100"/>
                          </a:solidFill>
                          <a:latin typeface="Arial"/>
                          <a:cs typeface="Arial"/>
                        </a:rPr>
                        <a:t>a</a:t>
                      </a:r>
                      <a:r>
                        <a:rPr dirty="0" sz="1200">
                          <a:solidFill>
                            <a:srgbClr val="003100"/>
                          </a:solidFill>
                          <a:latin typeface="Arial"/>
                          <a:cs typeface="Arial"/>
                        </a:rPr>
                        <a:t>ti</a:t>
                      </a:r>
                      <a:r>
                        <a:rPr dirty="0" sz="1200" spc="-5">
                          <a:solidFill>
                            <a:srgbClr val="003100"/>
                          </a:solidFill>
                          <a:latin typeface="Arial"/>
                          <a:cs typeface="Arial"/>
                        </a:rPr>
                        <a:t>o</a:t>
                      </a:r>
                      <a:r>
                        <a:rPr dirty="0" sz="1200">
                          <a:solidFill>
                            <a:srgbClr val="003100"/>
                          </a:solidFill>
                          <a:latin typeface="Arial"/>
                          <a:cs typeface="Arial"/>
                        </a:rPr>
                        <a:t>n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B="0" marT="10033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FE6EA"/>
                    </a:solidFill>
                  </a:tcPr>
                </a:tc>
                <a:tc>
                  <a:txBody>
                    <a:bodyPr/>
                    <a:lstStyle/>
                    <a:p>
                      <a:pPr marL="372110" marR="363855" indent="13335">
                        <a:lnSpc>
                          <a:spcPts val="1400"/>
                        </a:lnSpc>
                        <a:spcBef>
                          <a:spcPts val="790"/>
                        </a:spcBef>
                      </a:pPr>
                      <a:r>
                        <a:rPr dirty="0" sz="1200">
                          <a:solidFill>
                            <a:srgbClr val="003100"/>
                          </a:solidFill>
                          <a:latin typeface="Arial"/>
                          <a:cs typeface="Arial"/>
                        </a:rPr>
                        <a:t>Only </a:t>
                      </a:r>
                      <a:r>
                        <a:rPr dirty="0" sz="1200" spc="-5">
                          <a:solidFill>
                            <a:srgbClr val="003100"/>
                          </a:solidFill>
                          <a:latin typeface="Arial"/>
                          <a:cs typeface="Arial"/>
                        </a:rPr>
                        <a:t>girls </a:t>
                      </a:r>
                      <a:r>
                        <a:rPr dirty="0" sz="1200">
                          <a:solidFill>
                            <a:srgbClr val="003100"/>
                          </a:solidFill>
                          <a:latin typeface="Arial"/>
                          <a:cs typeface="Arial"/>
                        </a:rPr>
                        <a:t>for  </a:t>
                      </a:r>
                      <a:r>
                        <a:rPr dirty="0" sz="1200" spc="5">
                          <a:solidFill>
                            <a:srgbClr val="003100"/>
                          </a:solidFill>
                          <a:latin typeface="Arial"/>
                          <a:cs typeface="Arial"/>
                        </a:rPr>
                        <a:t>m</a:t>
                      </a:r>
                      <a:r>
                        <a:rPr dirty="0" sz="1200">
                          <a:solidFill>
                            <a:srgbClr val="003100"/>
                          </a:solidFill>
                          <a:latin typeface="Arial"/>
                          <a:cs typeface="Arial"/>
                        </a:rPr>
                        <a:t>en</a:t>
                      </a:r>
                      <a:r>
                        <a:rPr dirty="0" sz="1200">
                          <a:solidFill>
                            <a:srgbClr val="003100"/>
                          </a:solidFill>
                          <a:latin typeface="Arial"/>
                          <a:cs typeface="Arial"/>
                        </a:rPr>
                        <a:t>stru</a:t>
                      </a:r>
                      <a:r>
                        <a:rPr dirty="0" sz="1200">
                          <a:solidFill>
                            <a:srgbClr val="003100"/>
                          </a:solidFill>
                          <a:latin typeface="Arial"/>
                          <a:cs typeface="Arial"/>
                        </a:rPr>
                        <a:t>a</a:t>
                      </a:r>
                      <a:r>
                        <a:rPr dirty="0" sz="1200">
                          <a:solidFill>
                            <a:srgbClr val="003100"/>
                          </a:solidFill>
                          <a:latin typeface="Arial"/>
                          <a:cs typeface="Arial"/>
                        </a:rPr>
                        <a:t>ti</a:t>
                      </a:r>
                      <a:r>
                        <a:rPr dirty="0" sz="1200" spc="-10">
                          <a:solidFill>
                            <a:srgbClr val="003100"/>
                          </a:solidFill>
                          <a:latin typeface="Arial"/>
                          <a:cs typeface="Arial"/>
                        </a:rPr>
                        <a:t>o</a:t>
                      </a:r>
                      <a:r>
                        <a:rPr dirty="0" sz="1200">
                          <a:solidFill>
                            <a:srgbClr val="003100"/>
                          </a:solidFill>
                          <a:latin typeface="Arial"/>
                          <a:cs typeface="Arial"/>
                        </a:rPr>
                        <a:t>n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B="0" marT="10033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FE6EA"/>
                    </a:solidFill>
                  </a:tcPr>
                </a:tc>
              </a:tr>
              <a:tr h="396239">
                <a:tc>
                  <a:txBody>
                    <a:bodyPr/>
                    <a:lstStyle/>
                    <a:p>
                      <a:pPr algn="ctr">
                        <a:lnSpc>
                          <a:spcPts val="1415"/>
                        </a:lnSpc>
                      </a:pPr>
                      <a:r>
                        <a:rPr dirty="0" sz="1200" spc="-5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Shyness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A0076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795"/>
                        </a:spcBef>
                      </a:pPr>
                      <a:r>
                        <a:rPr dirty="0" sz="1200" spc="-5">
                          <a:solidFill>
                            <a:srgbClr val="003100"/>
                          </a:solidFill>
                          <a:latin typeface="Arial"/>
                          <a:cs typeface="Arial"/>
                        </a:rPr>
                        <a:t>Yes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B="0" marT="10096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FC9D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795"/>
                        </a:spcBef>
                      </a:pPr>
                      <a:r>
                        <a:rPr dirty="0" sz="1200" spc="-5">
                          <a:solidFill>
                            <a:srgbClr val="003100"/>
                          </a:solidFill>
                          <a:latin typeface="Arial"/>
                          <a:cs typeface="Arial"/>
                        </a:rPr>
                        <a:t>Yes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B="0" marT="10096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FC9D2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270">
                        <a:lnSpc>
                          <a:spcPct val="100000"/>
                        </a:lnSpc>
                        <a:spcBef>
                          <a:spcPts val="795"/>
                        </a:spcBef>
                      </a:pPr>
                      <a:r>
                        <a:rPr dirty="0" sz="1200" spc="-5">
                          <a:solidFill>
                            <a:srgbClr val="003100"/>
                          </a:solidFill>
                          <a:latin typeface="Arial"/>
                          <a:cs typeface="Arial"/>
                        </a:rPr>
                        <a:t>Yes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B="0" marT="10096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FC9D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795"/>
                        </a:spcBef>
                      </a:pPr>
                      <a:r>
                        <a:rPr dirty="0" sz="1200" spc="-5">
                          <a:solidFill>
                            <a:srgbClr val="003100"/>
                          </a:solidFill>
                          <a:latin typeface="Arial"/>
                          <a:cs typeface="Arial"/>
                        </a:rPr>
                        <a:t>Yes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B="0" marT="10096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FC9D2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2540">
                        <a:lnSpc>
                          <a:spcPct val="100000"/>
                        </a:lnSpc>
                        <a:spcBef>
                          <a:spcPts val="795"/>
                        </a:spcBef>
                      </a:pPr>
                      <a:r>
                        <a:rPr dirty="0" sz="1200" spc="-5">
                          <a:solidFill>
                            <a:srgbClr val="003100"/>
                          </a:solidFill>
                          <a:latin typeface="Arial"/>
                          <a:cs typeface="Arial"/>
                        </a:rPr>
                        <a:t>Yes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B="0" marT="10096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FC9D2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905">
                        <a:lnSpc>
                          <a:spcPct val="100000"/>
                        </a:lnSpc>
                        <a:spcBef>
                          <a:spcPts val="795"/>
                        </a:spcBef>
                      </a:pPr>
                      <a:r>
                        <a:rPr dirty="0" sz="1200" spc="-5">
                          <a:solidFill>
                            <a:srgbClr val="003100"/>
                          </a:solidFill>
                          <a:latin typeface="Arial"/>
                          <a:cs typeface="Arial"/>
                        </a:rPr>
                        <a:t>Yes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B="0" marT="10096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FC9D2"/>
                    </a:solidFill>
                  </a:tcPr>
                </a:tc>
              </a:tr>
              <a:tr h="566801">
                <a:tc>
                  <a:txBody>
                    <a:bodyPr/>
                    <a:lstStyle/>
                    <a:p>
                      <a:pPr marL="214629" marR="207010" indent="146050">
                        <a:lnSpc>
                          <a:spcPts val="1400"/>
                        </a:lnSpc>
                        <a:spcBef>
                          <a:spcPts val="90"/>
                        </a:spcBef>
                      </a:pPr>
                      <a:r>
                        <a:rPr dirty="0" sz="120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Sources of </a:t>
                      </a:r>
                      <a:r>
                        <a:rPr dirty="0" sz="1200" spc="-5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the  </a:t>
                      </a:r>
                      <a:r>
                        <a:rPr dirty="0" sz="120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information</a:t>
                      </a:r>
                      <a:r>
                        <a:rPr dirty="0" sz="1200" spc="-75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spc="-1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(Boys)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B="0" marT="1143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A0076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endParaRPr sz="125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dirty="0" sz="1200" spc="-5">
                          <a:solidFill>
                            <a:srgbClr val="003100"/>
                          </a:solidFill>
                          <a:latin typeface="Arial"/>
                          <a:cs typeface="Arial"/>
                        </a:rPr>
                        <a:t>Not</a:t>
                      </a:r>
                      <a:r>
                        <a:rPr dirty="0" sz="1200" spc="-20">
                          <a:solidFill>
                            <a:srgbClr val="00310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solidFill>
                            <a:srgbClr val="003100"/>
                          </a:solidFill>
                          <a:latin typeface="Arial"/>
                          <a:cs typeface="Arial"/>
                        </a:rPr>
                        <a:t>clear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B="0" marT="317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FE6E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endParaRPr sz="1250">
                        <a:latin typeface="Times New Roman"/>
                        <a:cs typeface="Times New Roman"/>
                      </a:endParaRPr>
                    </a:p>
                    <a:p>
                      <a:pPr algn="ctr" marL="635">
                        <a:lnSpc>
                          <a:spcPct val="100000"/>
                        </a:lnSpc>
                      </a:pPr>
                      <a:r>
                        <a:rPr dirty="0" sz="1200" spc="-5">
                          <a:solidFill>
                            <a:srgbClr val="003100"/>
                          </a:solidFill>
                          <a:latin typeface="Arial"/>
                          <a:cs typeface="Arial"/>
                        </a:rPr>
                        <a:t>Not</a:t>
                      </a:r>
                      <a:r>
                        <a:rPr dirty="0" sz="1200" spc="-20">
                          <a:solidFill>
                            <a:srgbClr val="00310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solidFill>
                            <a:srgbClr val="003100"/>
                          </a:solidFill>
                          <a:latin typeface="Arial"/>
                          <a:cs typeface="Arial"/>
                        </a:rPr>
                        <a:t>clear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B="0" marT="317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FE6E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endParaRPr sz="1250">
                        <a:latin typeface="Times New Roman"/>
                        <a:cs typeface="Times New Roman"/>
                      </a:endParaRPr>
                    </a:p>
                    <a:p>
                      <a:pPr algn="ctr" marL="1905">
                        <a:lnSpc>
                          <a:spcPct val="100000"/>
                        </a:lnSpc>
                      </a:pPr>
                      <a:r>
                        <a:rPr dirty="0" sz="1200" spc="-5">
                          <a:solidFill>
                            <a:srgbClr val="003100"/>
                          </a:solidFill>
                          <a:latin typeface="Arial"/>
                          <a:cs typeface="Arial"/>
                        </a:rPr>
                        <a:t>Not</a:t>
                      </a:r>
                      <a:r>
                        <a:rPr dirty="0" sz="1200" spc="-20">
                          <a:solidFill>
                            <a:srgbClr val="00310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solidFill>
                            <a:srgbClr val="003100"/>
                          </a:solidFill>
                          <a:latin typeface="Arial"/>
                          <a:cs typeface="Arial"/>
                        </a:rPr>
                        <a:t>clear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B="0" marT="317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FE6EA"/>
                    </a:solidFill>
                  </a:tcPr>
                </a:tc>
                <a:tc>
                  <a:txBody>
                    <a:bodyPr/>
                    <a:lstStyle/>
                    <a:p>
                      <a:pPr marL="437515">
                        <a:lnSpc>
                          <a:spcPts val="1425"/>
                        </a:lnSpc>
                        <a:spcBef>
                          <a:spcPts val="780"/>
                        </a:spcBef>
                      </a:pPr>
                      <a:r>
                        <a:rPr dirty="0" sz="1200" spc="-5">
                          <a:solidFill>
                            <a:srgbClr val="003100"/>
                          </a:solidFill>
                          <a:latin typeface="Arial"/>
                          <a:cs typeface="Arial"/>
                        </a:rPr>
                        <a:t>Friends</a:t>
                      </a:r>
                      <a:r>
                        <a:rPr dirty="0" sz="1200" spc="-80">
                          <a:solidFill>
                            <a:srgbClr val="00310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solidFill>
                            <a:srgbClr val="003100"/>
                          </a:solidFill>
                          <a:latin typeface="Arial"/>
                          <a:cs typeface="Arial"/>
                        </a:rPr>
                        <a:t>and</a:t>
                      </a:r>
                      <a:endParaRPr sz="1200">
                        <a:latin typeface="Arial"/>
                        <a:cs typeface="Arial"/>
                      </a:endParaRPr>
                    </a:p>
                    <a:p>
                      <a:pPr marL="413384">
                        <a:lnSpc>
                          <a:spcPts val="1425"/>
                        </a:lnSpc>
                      </a:pPr>
                      <a:r>
                        <a:rPr dirty="0" sz="1200" spc="-5">
                          <a:solidFill>
                            <a:srgbClr val="003100"/>
                          </a:solidFill>
                          <a:latin typeface="Arial"/>
                          <a:cs typeface="Arial"/>
                        </a:rPr>
                        <a:t>pornography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B="0" marT="9906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FE6EA"/>
                    </a:solidFill>
                  </a:tcPr>
                </a:tc>
                <a:tc>
                  <a:txBody>
                    <a:bodyPr/>
                    <a:lstStyle/>
                    <a:p>
                      <a:pPr marL="473075">
                        <a:lnSpc>
                          <a:spcPts val="1425"/>
                        </a:lnSpc>
                        <a:spcBef>
                          <a:spcPts val="780"/>
                        </a:spcBef>
                      </a:pPr>
                      <a:r>
                        <a:rPr dirty="0" sz="1200" spc="-5">
                          <a:solidFill>
                            <a:srgbClr val="003100"/>
                          </a:solidFill>
                          <a:latin typeface="Arial"/>
                          <a:cs typeface="Arial"/>
                        </a:rPr>
                        <a:t>Friends</a:t>
                      </a:r>
                      <a:r>
                        <a:rPr dirty="0" sz="1200" spc="-80">
                          <a:solidFill>
                            <a:srgbClr val="00310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solidFill>
                            <a:srgbClr val="003100"/>
                          </a:solidFill>
                          <a:latin typeface="Arial"/>
                          <a:cs typeface="Arial"/>
                        </a:rPr>
                        <a:t>and</a:t>
                      </a:r>
                      <a:endParaRPr sz="1200">
                        <a:latin typeface="Arial"/>
                        <a:cs typeface="Arial"/>
                      </a:endParaRPr>
                    </a:p>
                    <a:p>
                      <a:pPr marL="448309">
                        <a:lnSpc>
                          <a:spcPts val="1425"/>
                        </a:lnSpc>
                      </a:pPr>
                      <a:r>
                        <a:rPr dirty="0" sz="1200" spc="-5">
                          <a:solidFill>
                            <a:srgbClr val="003100"/>
                          </a:solidFill>
                          <a:latin typeface="Arial"/>
                          <a:cs typeface="Arial"/>
                        </a:rPr>
                        <a:t>pornography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B="0" marT="9906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FE6EA"/>
                    </a:solidFill>
                  </a:tcPr>
                </a:tc>
                <a:tc>
                  <a:txBody>
                    <a:bodyPr/>
                    <a:lstStyle/>
                    <a:p>
                      <a:pPr marL="412115">
                        <a:lnSpc>
                          <a:spcPts val="1425"/>
                        </a:lnSpc>
                        <a:spcBef>
                          <a:spcPts val="780"/>
                        </a:spcBef>
                      </a:pPr>
                      <a:r>
                        <a:rPr dirty="0" sz="1200" spc="-5">
                          <a:solidFill>
                            <a:srgbClr val="003100"/>
                          </a:solidFill>
                          <a:latin typeface="Arial"/>
                          <a:cs typeface="Arial"/>
                        </a:rPr>
                        <a:t>Friends</a:t>
                      </a:r>
                      <a:r>
                        <a:rPr dirty="0" sz="1200" spc="-80">
                          <a:solidFill>
                            <a:srgbClr val="00310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solidFill>
                            <a:srgbClr val="003100"/>
                          </a:solidFill>
                          <a:latin typeface="Arial"/>
                          <a:cs typeface="Arial"/>
                        </a:rPr>
                        <a:t>and</a:t>
                      </a:r>
                      <a:endParaRPr sz="1200">
                        <a:latin typeface="Arial"/>
                        <a:cs typeface="Arial"/>
                      </a:endParaRPr>
                    </a:p>
                    <a:p>
                      <a:pPr marL="387350">
                        <a:lnSpc>
                          <a:spcPts val="1425"/>
                        </a:lnSpc>
                      </a:pPr>
                      <a:r>
                        <a:rPr dirty="0" sz="1200" spc="-5">
                          <a:solidFill>
                            <a:srgbClr val="003100"/>
                          </a:solidFill>
                          <a:latin typeface="Arial"/>
                          <a:cs typeface="Arial"/>
                        </a:rPr>
                        <a:t>pornography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B="0" marT="9906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FE6EA"/>
                    </a:solidFill>
                  </a:tcPr>
                </a:tc>
              </a:tr>
              <a:tr h="723518">
                <a:tc>
                  <a:txBody>
                    <a:bodyPr/>
                    <a:lstStyle/>
                    <a:p>
                      <a:pPr marL="223520" marR="217804" indent="137160">
                        <a:lnSpc>
                          <a:spcPts val="1400"/>
                        </a:lnSpc>
                        <a:spcBef>
                          <a:spcPts val="90"/>
                        </a:spcBef>
                      </a:pPr>
                      <a:r>
                        <a:rPr dirty="0" sz="120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Sources of </a:t>
                      </a:r>
                      <a:r>
                        <a:rPr dirty="0" sz="1200" spc="-5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the  </a:t>
                      </a:r>
                      <a:r>
                        <a:rPr dirty="0" sz="120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Information</a:t>
                      </a:r>
                      <a:r>
                        <a:rPr dirty="0" sz="1200" spc="-9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(Girls)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B="0" marT="1143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A0076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dirty="0" sz="1200" spc="-5">
                          <a:solidFill>
                            <a:srgbClr val="003100"/>
                          </a:solidFill>
                          <a:latin typeface="Arial"/>
                          <a:cs typeface="Arial"/>
                        </a:rPr>
                        <a:t>Not</a:t>
                      </a:r>
                      <a:r>
                        <a:rPr dirty="0" sz="1200" spc="-20">
                          <a:solidFill>
                            <a:srgbClr val="00310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solidFill>
                            <a:srgbClr val="003100"/>
                          </a:solidFill>
                          <a:latin typeface="Arial"/>
                          <a:cs typeface="Arial"/>
                        </a:rPr>
                        <a:t>clear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B="0" marT="190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FC9D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  <a:p>
                      <a:pPr algn="ctr" marL="635">
                        <a:lnSpc>
                          <a:spcPct val="100000"/>
                        </a:lnSpc>
                      </a:pPr>
                      <a:r>
                        <a:rPr dirty="0" sz="1200" spc="-5">
                          <a:solidFill>
                            <a:srgbClr val="003100"/>
                          </a:solidFill>
                          <a:latin typeface="Arial"/>
                          <a:cs typeface="Arial"/>
                        </a:rPr>
                        <a:t>Not</a:t>
                      </a:r>
                      <a:r>
                        <a:rPr dirty="0" sz="1200" spc="-20">
                          <a:solidFill>
                            <a:srgbClr val="00310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solidFill>
                            <a:srgbClr val="003100"/>
                          </a:solidFill>
                          <a:latin typeface="Arial"/>
                          <a:cs typeface="Arial"/>
                        </a:rPr>
                        <a:t>clear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B="0" marT="190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FC9D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  <a:p>
                      <a:pPr algn="ctr" marL="1905">
                        <a:lnSpc>
                          <a:spcPct val="100000"/>
                        </a:lnSpc>
                      </a:pPr>
                      <a:r>
                        <a:rPr dirty="0" sz="1200" spc="-5">
                          <a:solidFill>
                            <a:srgbClr val="003100"/>
                          </a:solidFill>
                          <a:latin typeface="Arial"/>
                          <a:cs typeface="Arial"/>
                        </a:rPr>
                        <a:t>Not</a:t>
                      </a:r>
                      <a:r>
                        <a:rPr dirty="0" sz="1200" spc="-20">
                          <a:solidFill>
                            <a:srgbClr val="00310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solidFill>
                            <a:srgbClr val="003100"/>
                          </a:solidFill>
                          <a:latin typeface="Arial"/>
                          <a:cs typeface="Arial"/>
                        </a:rPr>
                        <a:t>clear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B="0" marT="190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FC9D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algn="ctr" marL="635">
                        <a:lnSpc>
                          <a:spcPts val="1425"/>
                        </a:lnSpc>
                      </a:pPr>
                      <a:r>
                        <a:rPr dirty="0" sz="1200">
                          <a:solidFill>
                            <a:srgbClr val="003100"/>
                          </a:solidFill>
                          <a:latin typeface="Arial"/>
                          <a:cs typeface="Arial"/>
                        </a:rPr>
                        <a:t>Female family</a:t>
                      </a:r>
                      <a:r>
                        <a:rPr dirty="0" sz="1200" spc="-114">
                          <a:solidFill>
                            <a:srgbClr val="00310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solidFill>
                            <a:srgbClr val="003100"/>
                          </a:solidFill>
                          <a:latin typeface="Arial"/>
                          <a:cs typeface="Arial"/>
                        </a:rPr>
                        <a:t>members</a:t>
                      </a:r>
                      <a:endParaRPr sz="1200">
                        <a:latin typeface="Arial"/>
                        <a:cs typeface="Arial"/>
                      </a:endParaRPr>
                    </a:p>
                    <a:p>
                      <a:pPr algn="ctr" marL="635">
                        <a:lnSpc>
                          <a:spcPts val="1425"/>
                        </a:lnSpc>
                      </a:pPr>
                      <a:r>
                        <a:rPr dirty="0" sz="1200" spc="-5">
                          <a:solidFill>
                            <a:srgbClr val="003100"/>
                          </a:solidFill>
                          <a:latin typeface="Arial"/>
                          <a:cs typeface="Arial"/>
                        </a:rPr>
                        <a:t>and </a:t>
                      </a:r>
                      <a:r>
                        <a:rPr dirty="0" sz="1200">
                          <a:solidFill>
                            <a:srgbClr val="003100"/>
                          </a:solidFill>
                          <a:latin typeface="Arial"/>
                          <a:cs typeface="Arial"/>
                        </a:rPr>
                        <a:t>romantic</a:t>
                      </a:r>
                      <a:r>
                        <a:rPr dirty="0" sz="1200" spc="-75">
                          <a:solidFill>
                            <a:srgbClr val="00310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spc="-5">
                          <a:solidFill>
                            <a:srgbClr val="003100"/>
                          </a:solidFill>
                          <a:latin typeface="Arial"/>
                          <a:cs typeface="Arial"/>
                        </a:rPr>
                        <a:t>movies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B="0" marT="254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FC9D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ts val="1425"/>
                        </a:lnSpc>
                      </a:pPr>
                      <a:r>
                        <a:rPr dirty="0" sz="1200">
                          <a:solidFill>
                            <a:srgbClr val="003100"/>
                          </a:solidFill>
                          <a:latin typeface="Arial"/>
                          <a:cs typeface="Arial"/>
                        </a:rPr>
                        <a:t>Female family</a:t>
                      </a:r>
                      <a:r>
                        <a:rPr dirty="0" sz="1200" spc="-100">
                          <a:solidFill>
                            <a:srgbClr val="00310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solidFill>
                            <a:srgbClr val="003100"/>
                          </a:solidFill>
                          <a:latin typeface="Arial"/>
                          <a:cs typeface="Arial"/>
                        </a:rPr>
                        <a:t>members</a:t>
                      </a:r>
                      <a:endParaRPr sz="1200">
                        <a:latin typeface="Arial"/>
                        <a:cs typeface="Arial"/>
                      </a:endParaRPr>
                    </a:p>
                    <a:p>
                      <a:pPr algn="ctr">
                        <a:lnSpc>
                          <a:spcPts val="1425"/>
                        </a:lnSpc>
                      </a:pPr>
                      <a:r>
                        <a:rPr dirty="0" sz="1200" spc="-5">
                          <a:solidFill>
                            <a:srgbClr val="003100"/>
                          </a:solidFill>
                          <a:latin typeface="Arial"/>
                          <a:cs typeface="Arial"/>
                        </a:rPr>
                        <a:t>and </a:t>
                      </a:r>
                      <a:r>
                        <a:rPr dirty="0" sz="1200">
                          <a:solidFill>
                            <a:srgbClr val="003100"/>
                          </a:solidFill>
                          <a:latin typeface="Arial"/>
                          <a:cs typeface="Arial"/>
                        </a:rPr>
                        <a:t>romantic</a:t>
                      </a:r>
                      <a:r>
                        <a:rPr dirty="0" sz="1200" spc="-70">
                          <a:solidFill>
                            <a:srgbClr val="00310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spc="-5">
                          <a:solidFill>
                            <a:srgbClr val="003100"/>
                          </a:solidFill>
                          <a:latin typeface="Arial"/>
                          <a:cs typeface="Arial"/>
                        </a:rPr>
                        <a:t>movies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B="0" marT="254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FC9D2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35560" marR="27305" indent="1905">
                        <a:lnSpc>
                          <a:spcPct val="98900"/>
                        </a:lnSpc>
                        <a:spcBef>
                          <a:spcPts val="695"/>
                        </a:spcBef>
                      </a:pPr>
                      <a:r>
                        <a:rPr dirty="0" sz="1200">
                          <a:solidFill>
                            <a:srgbClr val="003100"/>
                          </a:solidFill>
                          <a:latin typeface="Arial"/>
                          <a:cs typeface="Arial"/>
                        </a:rPr>
                        <a:t>Female family  </a:t>
                      </a:r>
                      <a:r>
                        <a:rPr dirty="0" sz="1200" spc="-5">
                          <a:solidFill>
                            <a:srgbClr val="003100"/>
                          </a:solidFill>
                          <a:latin typeface="Arial"/>
                          <a:cs typeface="Arial"/>
                        </a:rPr>
                        <a:t>members and</a:t>
                      </a:r>
                      <a:r>
                        <a:rPr dirty="0" sz="1200" spc="-95">
                          <a:solidFill>
                            <a:srgbClr val="00310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solidFill>
                            <a:srgbClr val="003100"/>
                          </a:solidFill>
                          <a:latin typeface="Arial"/>
                          <a:cs typeface="Arial"/>
                        </a:rPr>
                        <a:t>romantic  </a:t>
                      </a:r>
                      <a:r>
                        <a:rPr dirty="0" sz="1200" spc="-5">
                          <a:solidFill>
                            <a:srgbClr val="003100"/>
                          </a:solidFill>
                          <a:latin typeface="Arial"/>
                          <a:cs typeface="Arial"/>
                        </a:rPr>
                        <a:t>movies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B="0" marT="8826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FC9D2"/>
                    </a:solidFill>
                  </a:tcPr>
                </a:tc>
              </a:tr>
            </a:tbl>
          </a:graphicData>
        </a:graphic>
      </p:graphicFrame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360070" y="211658"/>
            <a:ext cx="3069590" cy="574675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3600" spc="-5" b="0">
                <a:solidFill>
                  <a:srgbClr val="A00769"/>
                </a:solidFill>
                <a:latin typeface="Carlito"/>
                <a:cs typeface="Carlito"/>
              </a:rPr>
              <a:t>Findings</a:t>
            </a:r>
            <a:r>
              <a:rPr dirty="0" sz="3600" spc="-55" b="0">
                <a:solidFill>
                  <a:srgbClr val="A00769"/>
                </a:solidFill>
                <a:latin typeface="Carlito"/>
                <a:cs typeface="Carlito"/>
              </a:rPr>
              <a:t> </a:t>
            </a:r>
            <a:r>
              <a:rPr dirty="0" sz="2000" spc="-5" b="0">
                <a:solidFill>
                  <a:srgbClr val="A00769"/>
                </a:solidFill>
                <a:latin typeface="Carlito"/>
                <a:cs typeface="Carlito"/>
              </a:rPr>
              <a:t>(Adolescents)</a:t>
            </a:r>
            <a:endParaRPr sz="2000">
              <a:latin typeface="Carlito"/>
              <a:cs typeface="Carlito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707798" y="20223"/>
            <a:ext cx="6666865" cy="6664325"/>
          </a:xfrm>
          <a:custGeom>
            <a:avLst/>
            <a:gdLst/>
            <a:ahLst/>
            <a:cxnLst/>
            <a:rect l="l" t="t" r="r" b="b"/>
            <a:pathLst>
              <a:path w="6666865" h="6664325">
                <a:moveTo>
                  <a:pt x="3343337" y="0"/>
                </a:moveTo>
                <a:lnTo>
                  <a:pt x="3295703" y="252"/>
                </a:lnTo>
                <a:lnTo>
                  <a:pt x="3247940" y="1184"/>
                </a:lnTo>
                <a:lnTo>
                  <a:pt x="3200055" y="2798"/>
                </a:lnTo>
                <a:lnTo>
                  <a:pt x="3152052" y="5099"/>
                </a:lnTo>
                <a:lnTo>
                  <a:pt x="3103935" y="8092"/>
                </a:lnTo>
                <a:lnTo>
                  <a:pt x="3055711" y="11780"/>
                </a:lnTo>
                <a:lnTo>
                  <a:pt x="3007544" y="16153"/>
                </a:lnTo>
                <a:lnTo>
                  <a:pt x="2959599" y="21194"/>
                </a:lnTo>
                <a:lnTo>
                  <a:pt x="2911880" y="26897"/>
                </a:lnTo>
                <a:lnTo>
                  <a:pt x="2864391" y="33259"/>
                </a:lnTo>
                <a:lnTo>
                  <a:pt x="2817138" y="40273"/>
                </a:lnTo>
                <a:lnTo>
                  <a:pt x="2770123" y="47936"/>
                </a:lnTo>
                <a:lnTo>
                  <a:pt x="2723351" y="56241"/>
                </a:lnTo>
                <a:lnTo>
                  <a:pt x="2676827" y="65184"/>
                </a:lnTo>
                <a:lnTo>
                  <a:pt x="2630554" y="74760"/>
                </a:lnTo>
                <a:lnTo>
                  <a:pt x="2584537" y="84963"/>
                </a:lnTo>
                <a:lnTo>
                  <a:pt x="2538780" y="95790"/>
                </a:lnTo>
                <a:lnTo>
                  <a:pt x="2493288" y="107234"/>
                </a:lnTo>
                <a:lnTo>
                  <a:pt x="2448064" y="119292"/>
                </a:lnTo>
                <a:lnTo>
                  <a:pt x="2403113" y="131957"/>
                </a:lnTo>
                <a:lnTo>
                  <a:pt x="2358438" y="145225"/>
                </a:lnTo>
                <a:lnTo>
                  <a:pt x="2314045" y="159091"/>
                </a:lnTo>
                <a:lnTo>
                  <a:pt x="2269938" y="173550"/>
                </a:lnTo>
                <a:lnTo>
                  <a:pt x="2226120" y="188597"/>
                </a:lnTo>
                <a:lnTo>
                  <a:pt x="2182596" y="204226"/>
                </a:lnTo>
                <a:lnTo>
                  <a:pt x="2139370" y="220434"/>
                </a:lnTo>
                <a:lnTo>
                  <a:pt x="2096447" y="237214"/>
                </a:lnTo>
                <a:lnTo>
                  <a:pt x="2053830" y="254562"/>
                </a:lnTo>
                <a:lnTo>
                  <a:pt x="2011524" y="272473"/>
                </a:lnTo>
                <a:lnTo>
                  <a:pt x="1969533" y="290942"/>
                </a:lnTo>
                <a:lnTo>
                  <a:pt x="1927861" y="309964"/>
                </a:lnTo>
                <a:lnTo>
                  <a:pt x="1886513" y="329534"/>
                </a:lnTo>
                <a:lnTo>
                  <a:pt x="1845493" y="349647"/>
                </a:lnTo>
                <a:lnTo>
                  <a:pt x="1804804" y="370297"/>
                </a:lnTo>
                <a:lnTo>
                  <a:pt x="1764452" y="391480"/>
                </a:lnTo>
                <a:lnTo>
                  <a:pt x="1724440" y="413191"/>
                </a:lnTo>
                <a:lnTo>
                  <a:pt x="1684773" y="435425"/>
                </a:lnTo>
                <a:lnTo>
                  <a:pt x="1645455" y="458177"/>
                </a:lnTo>
                <a:lnTo>
                  <a:pt x="1606490" y="481442"/>
                </a:lnTo>
                <a:lnTo>
                  <a:pt x="1567882" y="505215"/>
                </a:lnTo>
                <a:lnTo>
                  <a:pt x="1529636" y="529490"/>
                </a:lnTo>
                <a:lnTo>
                  <a:pt x="1491756" y="554264"/>
                </a:lnTo>
                <a:lnTo>
                  <a:pt x="1454246" y="579530"/>
                </a:lnTo>
                <a:lnTo>
                  <a:pt x="1417110" y="605284"/>
                </a:lnTo>
                <a:lnTo>
                  <a:pt x="1380353" y="631521"/>
                </a:lnTo>
                <a:lnTo>
                  <a:pt x="1343978" y="658236"/>
                </a:lnTo>
                <a:lnTo>
                  <a:pt x="1307990" y="685424"/>
                </a:lnTo>
                <a:lnTo>
                  <a:pt x="1272394" y="713079"/>
                </a:lnTo>
                <a:lnTo>
                  <a:pt x="1237193" y="741198"/>
                </a:lnTo>
                <a:lnTo>
                  <a:pt x="1202391" y="769774"/>
                </a:lnTo>
                <a:lnTo>
                  <a:pt x="1167994" y="798803"/>
                </a:lnTo>
                <a:lnTo>
                  <a:pt x="1134005" y="828280"/>
                </a:lnTo>
                <a:lnTo>
                  <a:pt x="1100428" y="858200"/>
                </a:lnTo>
                <a:lnTo>
                  <a:pt x="1067267" y="888558"/>
                </a:lnTo>
                <a:lnTo>
                  <a:pt x="1034528" y="919348"/>
                </a:lnTo>
                <a:lnTo>
                  <a:pt x="1002213" y="950567"/>
                </a:lnTo>
                <a:lnTo>
                  <a:pt x="970328" y="982208"/>
                </a:lnTo>
                <a:lnTo>
                  <a:pt x="938876" y="1014267"/>
                </a:lnTo>
                <a:lnTo>
                  <a:pt x="907863" y="1046740"/>
                </a:lnTo>
                <a:lnTo>
                  <a:pt x="877291" y="1079619"/>
                </a:lnTo>
                <a:lnTo>
                  <a:pt x="847165" y="1112902"/>
                </a:lnTo>
                <a:lnTo>
                  <a:pt x="817489" y="1146583"/>
                </a:lnTo>
                <a:lnTo>
                  <a:pt x="788269" y="1180656"/>
                </a:lnTo>
                <a:lnTo>
                  <a:pt x="759507" y="1215118"/>
                </a:lnTo>
                <a:lnTo>
                  <a:pt x="731208" y="1249962"/>
                </a:lnTo>
                <a:lnTo>
                  <a:pt x="703377" y="1285184"/>
                </a:lnTo>
                <a:lnTo>
                  <a:pt x="676017" y="1320779"/>
                </a:lnTo>
                <a:lnTo>
                  <a:pt x="649133" y="1356742"/>
                </a:lnTo>
                <a:lnTo>
                  <a:pt x="622730" y="1393068"/>
                </a:lnTo>
                <a:lnTo>
                  <a:pt x="596810" y="1429751"/>
                </a:lnTo>
                <a:lnTo>
                  <a:pt x="571379" y="1466787"/>
                </a:lnTo>
                <a:lnTo>
                  <a:pt x="546441" y="1504172"/>
                </a:lnTo>
                <a:lnTo>
                  <a:pt x="521999" y="1541899"/>
                </a:lnTo>
                <a:lnTo>
                  <a:pt x="498059" y="1579964"/>
                </a:lnTo>
                <a:lnTo>
                  <a:pt x="474624" y="1618362"/>
                </a:lnTo>
                <a:lnTo>
                  <a:pt x="451699" y="1657087"/>
                </a:lnTo>
                <a:lnTo>
                  <a:pt x="429288" y="1696136"/>
                </a:lnTo>
                <a:lnTo>
                  <a:pt x="407395" y="1735502"/>
                </a:lnTo>
                <a:lnTo>
                  <a:pt x="386024" y="1775181"/>
                </a:lnTo>
                <a:lnTo>
                  <a:pt x="365180" y="1815168"/>
                </a:lnTo>
                <a:lnTo>
                  <a:pt x="344867" y="1855458"/>
                </a:lnTo>
                <a:lnTo>
                  <a:pt x="325089" y="1896046"/>
                </a:lnTo>
                <a:lnTo>
                  <a:pt x="305850" y="1936927"/>
                </a:lnTo>
                <a:lnTo>
                  <a:pt x="287154" y="1978095"/>
                </a:lnTo>
                <a:lnTo>
                  <a:pt x="269006" y="2019547"/>
                </a:lnTo>
                <a:lnTo>
                  <a:pt x="251411" y="2061276"/>
                </a:lnTo>
                <a:lnTo>
                  <a:pt x="234371" y="2103278"/>
                </a:lnTo>
                <a:lnTo>
                  <a:pt x="217892" y="2145548"/>
                </a:lnTo>
                <a:lnTo>
                  <a:pt x="201977" y="2188081"/>
                </a:lnTo>
                <a:lnTo>
                  <a:pt x="186631" y="2230871"/>
                </a:lnTo>
                <a:lnTo>
                  <a:pt x="171859" y="2273915"/>
                </a:lnTo>
                <a:lnTo>
                  <a:pt x="157664" y="2317206"/>
                </a:lnTo>
                <a:lnTo>
                  <a:pt x="144050" y="2360740"/>
                </a:lnTo>
                <a:lnTo>
                  <a:pt x="131022" y="2404512"/>
                </a:lnTo>
                <a:lnTo>
                  <a:pt x="118584" y="2448517"/>
                </a:lnTo>
                <a:lnTo>
                  <a:pt x="106741" y="2492750"/>
                </a:lnTo>
                <a:lnTo>
                  <a:pt x="95496" y="2537206"/>
                </a:lnTo>
                <a:lnTo>
                  <a:pt x="84854" y="2581879"/>
                </a:lnTo>
                <a:lnTo>
                  <a:pt x="74818" y="2626765"/>
                </a:lnTo>
                <a:lnTo>
                  <a:pt x="65394" y="2671860"/>
                </a:lnTo>
                <a:lnTo>
                  <a:pt x="56585" y="2717156"/>
                </a:lnTo>
                <a:lnTo>
                  <a:pt x="48396" y="2762651"/>
                </a:lnTo>
                <a:lnTo>
                  <a:pt x="40831" y="2808339"/>
                </a:lnTo>
                <a:lnTo>
                  <a:pt x="33894" y="2854215"/>
                </a:lnTo>
                <a:lnTo>
                  <a:pt x="27589" y="2900273"/>
                </a:lnTo>
                <a:lnTo>
                  <a:pt x="21921" y="2946509"/>
                </a:lnTo>
                <a:lnTo>
                  <a:pt x="16894" y="2992918"/>
                </a:lnTo>
                <a:lnTo>
                  <a:pt x="12511" y="3039495"/>
                </a:lnTo>
                <a:lnTo>
                  <a:pt x="8778" y="3086235"/>
                </a:lnTo>
                <a:lnTo>
                  <a:pt x="5698" y="3133133"/>
                </a:lnTo>
                <a:lnTo>
                  <a:pt x="3277" y="3180183"/>
                </a:lnTo>
                <a:lnTo>
                  <a:pt x="1517" y="3227381"/>
                </a:lnTo>
                <a:lnTo>
                  <a:pt x="423" y="3274722"/>
                </a:lnTo>
                <a:lnTo>
                  <a:pt x="0" y="3322201"/>
                </a:lnTo>
                <a:lnTo>
                  <a:pt x="251" y="3369813"/>
                </a:lnTo>
                <a:lnTo>
                  <a:pt x="1181" y="3417553"/>
                </a:lnTo>
                <a:lnTo>
                  <a:pt x="2794" y="3465416"/>
                </a:lnTo>
                <a:lnTo>
                  <a:pt x="5095" y="3513396"/>
                </a:lnTo>
                <a:lnTo>
                  <a:pt x="8087" y="3561489"/>
                </a:lnTo>
                <a:lnTo>
                  <a:pt x="11775" y="3609690"/>
                </a:lnTo>
                <a:lnTo>
                  <a:pt x="16145" y="3657837"/>
                </a:lnTo>
                <a:lnTo>
                  <a:pt x="21183" y="3705762"/>
                </a:lnTo>
                <a:lnTo>
                  <a:pt x="26884" y="3753461"/>
                </a:lnTo>
                <a:lnTo>
                  <a:pt x="33243" y="3800930"/>
                </a:lnTo>
                <a:lnTo>
                  <a:pt x="40256" y="3848163"/>
                </a:lnTo>
                <a:lnTo>
                  <a:pt x="47916" y="3895158"/>
                </a:lnTo>
                <a:lnTo>
                  <a:pt x="56220" y="3941910"/>
                </a:lnTo>
                <a:lnTo>
                  <a:pt x="65163" y="3988415"/>
                </a:lnTo>
                <a:lnTo>
                  <a:pt x="74738" y="4034667"/>
                </a:lnTo>
                <a:lnTo>
                  <a:pt x="84942" y="4080664"/>
                </a:lnTo>
                <a:lnTo>
                  <a:pt x="95769" y="4126401"/>
                </a:lnTo>
                <a:lnTo>
                  <a:pt x="107214" y="4171874"/>
                </a:lnTo>
                <a:lnTo>
                  <a:pt x="119272" y="4217079"/>
                </a:lnTo>
                <a:lnTo>
                  <a:pt x="131938" y="4262010"/>
                </a:lnTo>
                <a:lnTo>
                  <a:pt x="145208" y="4306665"/>
                </a:lnTo>
                <a:lnTo>
                  <a:pt x="159076" y="4351038"/>
                </a:lnTo>
                <a:lnTo>
                  <a:pt x="173537" y="4395126"/>
                </a:lnTo>
                <a:lnTo>
                  <a:pt x="188586" y="4438925"/>
                </a:lnTo>
                <a:lnTo>
                  <a:pt x="204218" y="4482429"/>
                </a:lnTo>
                <a:lnTo>
                  <a:pt x="220429" y="4525636"/>
                </a:lnTo>
                <a:lnTo>
                  <a:pt x="237212" y="4568540"/>
                </a:lnTo>
                <a:lnTo>
                  <a:pt x="254564" y="4611138"/>
                </a:lnTo>
                <a:lnTo>
                  <a:pt x="272479" y="4653425"/>
                </a:lnTo>
                <a:lnTo>
                  <a:pt x="290952" y="4695397"/>
                </a:lnTo>
                <a:lnTo>
                  <a:pt x="309979" y="4737049"/>
                </a:lnTo>
                <a:lnTo>
                  <a:pt x="329553" y="4778379"/>
                </a:lnTo>
                <a:lnTo>
                  <a:pt x="349671" y="4819380"/>
                </a:lnTo>
                <a:lnTo>
                  <a:pt x="370327" y="4860050"/>
                </a:lnTo>
                <a:lnTo>
                  <a:pt x="391516" y="4900384"/>
                </a:lnTo>
                <a:lnTo>
                  <a:pt x="413233" y="4940377"/>
                </a:lnTo>
                <a:lnTo>
                  <a:pt x="435473" y="4980026"/>
                </a:lnTo>
                <a:lnTo>
                  <a:pt x="458231" y="5019325"/>
                </a:lnTo>
                <a:lnTo>
                  <a:pt x="481503" y="5058272"/>
                </a:lnTo>
                <a:lnTo>
                  <a:pt x="505282" y="5096862"/>
                </a:lnTo>
                <a:lnTo>
                  <a:pt x="529565" y="5135090"/>
                </a:lnTo>
                <a:lnTo>
                  <a:pt x="554346" y="5172952"/>
                </a:lnTo>
                <a:lnTo>
                  <a:pt x="579620" y="5210445"/>
                </a:lnTo>
                <a:lnTo>
                  <a:pt x="605382" y="5247563"/>
                </a:lnTo>
                <a:lnTo>
                  <a:pt x="631628" y="5284303"/>
                </a:lnTo>
                <a:lnTo>
                  <a:pt x="658351" y="5320660"/>
                </a:lnTo>
                <a:lnTo>
                  <a:pt x="685548" y="5356631"/>
                </a:lnTo>
                <a:lnTo>
                  <a:pt x="713212" y="5392210"/>
                </a:lnTo>
                <a:lnTo>
                  <a:pt x="741340" y="5427394"/>
                </a:lnTo>
                <a:lnTo>
                  <a:pt x="769926" y="5462179"/>
                </a:lnTo>
                <a:lnTo>
                  <a:pt x="798965" y="5496559"/>
                </a:lnTo>
                <a:lnTo>
                  <a:pt x="828452" y="5530532"/>
                </a:lnTo>
                <a:lnTo>
                  <a:pt x="858382" y="5564093"/>
                </a:lnTo>
                <a:lnTo>
                  <a:pt x="888750" y="5597237"/>
                </a:lnTo>
                <a:lnTo>
                  <a:pt x="919551" y="5629960"/>
                </a:lnTo>
                <a:lnTo>
                  <a:pt x="950781" y="5662259"/>
                </a:lnTo>
                <a:lnTo>
                  <a:pt x="982433" y="5694128"/>
                </a:lnTo>
                <a:lnTo>
                  <a:pt x="1014504" y="5725564"/>
                </a:lnTo>
                <a:lnTo>
                  <a:pt x="1046987" y="5756562"/>
                </a:lnTo>
                <a:lnTo>
                  <a:pt x="1079879" y="5787119"/>
                </a:lnTo>
                <a:lnTo>
                  <a:pt x="1113174" y="5817230"/>
                </a:lnTo>
                <a:lnTo>
                  <a:pt x="1146867" y="5846890"/>
                </a:lnTo>
                <a:lnTo>
                  <a:pt x="1180953" y="5876096"/>
                </a:lnTo>
                <a:lnTo>
                  <a:pt x="1215427" y="5904843"/>
                </a:lnTo>
                <a:lnTo>
                  <a:pt x="1250284" y="5933127"/>
                </a:lnTo>
                <a:lnTo>
                  <a:pt x="1285519" y="5960944"/>
                </a:lnTo>
                <a:lnTo>
                  <a:pt x="1321127" y="5988290"/>
                </a:lnTo>
                <a:lnTo>
                  <a:pt x="1357103" y="6015160"/>
                </a:lnTo>
                <a:lnTo>
                  <a:pt x="1393443" y="6041550"/>
                </a:lnTo>
                <a:lnTo>
                  <a:pt x="1430140" y="6067456"/>
                </a:lnTo>
                <a:lnTo>
                  <a:pt x="1467190" y="6092874"/>
                </a:lnTo>
                <a:lnTo>
                  <a:pt x="1504589" y="6117799"/>
                </a:lnTo>
                <a:lnTo>
                  <a:pt x="1542330" y="6142227"/>
                </a:lnTo>
                <a:lnTo>
                  <a:pt x="1580410" y="6166155"/>
                </a:lnTo>
                <a:lnTo>
                  <a:pt x="1618822" y="6189577"/>
                </a:lnTo>
                <a:lnTo>
                  <a:pt x="1657563" y="6212490"/>
                </a:lnTo>
                <a:lnTo>
                  <a:pt x="1696627" y="6234889"/>
                </a:lnTo>
                <a:lnTo>
                  <a:pt x="1736008" y="6256770"/>
                </a:lnTo>
                <a:lnTo>
                  <a:pt x="1775703" y="6278129"/>
                </a:lnTo>
                <a:lnTo>
                  <a:pt x="1815705" y="6298962"/>
                </a:lnTo>
                <a:lnTo>
                  <a:pt x="1856011" y="6319264"/>
                </a:lnTo>
                <a:lnTo>
                  <a:pt x="1896615" y="6339031"/>
                </a:lnTo>
                <a:lnTo>
                  <a:pt x="1937512" y="6358260"/>
                </a:lnTo>
                <a:lnTo>
                  <a:pt x="1978696" y="6376945"/>
                </a:lnTo>
                <a:lnTo>
                  <a:pt x="2020164" y="6395082"/>
                </a:lnTo>
                <a:lnTo>
                  <a:pt x="2061910" y="6412668"/>
                </a:lnTo>
                <a:lnTo>
                  <a:pt x="2103928" y="6429698"/>
                </a:lnTo>
                <a:lnTo>
                  <a:pt x="2146215" y="6446168"/>
                </a:lnTo>
                <a:lnTo>
                  <a:pt x="2188765" y="6462073"/>
                </a:lnTo>
                <a:lnTo>
                  <a:pt x="2231573" y="6477409"/>
                </a:lnTo>
                <a:lnTo>
                  <a:pt x="2274633" y="6492173"/>
                </a:lnTo>
                <a:lnTo>
                  <a:pt x="2317942" y="6506360"/>
                </a:lnTo>
                <a:lnTo>
                  <a:pt x="2361494" y="6519965"/>
                </a:lnTo>
                <a:lnTo>
                  <a:pt x="2405283" y="6532985"/>
                </a:lnTo>
                <a:lnTo>
                  <a:pt x="2449306" y="6545415"/>
                </a:lnTo>
                <a:lnTo>
                  <a:pt x="2493556" y="6557251"/>
                </a:lnTo>
                <a:lnTo>
                  <a:pt x="2538030" y="6568489"/>
                </a:lnTo>
                <a:lnTo>
                  <a:pt x="2582721" y="6579125"/>
                </a:lnTo>
                <a:lnTo>
                  <a:pt x="2627626" y="6589153"/>
                </a:lnTo>
                <a:lnTo>
                  <a:pt x="2672738" y="6598571"/>
                </a:lnTo>
                <a:lnTo>
                  <a:pt x="2718054" y="6607374"/>
                </a:lnTo>
                <a:lnTo>
                  <a:pt x="2763567" y="6615557"/>
                </a:lnTo>
                <a:lnTo>
                  <a:pt x="2809273" y="6623117"/>
                </a:lnTo>
                <a:lnTo>
                  <a:pt x="2855168" y="6630049"/>
                </a:lnTo>
                <a:lnTo>
                  <a:pt x="2901245" y="6636349"/>
                </a:lnTo>
                <a:lnTo>
                  <a:pt x="2947500" y="6642012"/>
                </a:lnTo>
                <a:lnTo>
                  <a:pt x="2993928" y="6647036"/>
                </a:lnTo>
                <a:lnTo>
                  <a:pt x="3040524" y="6651414"/>
                </a:lnTo>
                <a:lnTo>
                  <a:pt x="3087283" y="6655143"/>
                </a:lnTo>
                <a:lnTo>
                  <a:pt x="3134200" y="6658220"/>
                </a:lnTo>
                <a:lnTo>
                  <a:pt x="3181270" y="6660639"/>
                </a:lnTo>
                <a:lnTo>
                  <a:pt x="3228488" y="6662396"/>
                </a:lnTo>
                <a:lnTo>
                  <a:pt x="3275848" y="6663487"/>
                </a:lnTo>
                <a:lnTo>
                  <a:pt x="3323347" y="6663908"/>
                </a:lnTo>
                <a:lnTo>
                  <a:pt x="3370979" y="6663655"/>
                </a:lnTo>
                <a:lnTo>
                  <a:pt x="3418738" y="6662724"/>
                </a:lnTo>
                <a:lnTo>
                  <a:pt x="3466620" y="6661110"/>
                </a:lnTo>
                <a:lnTo>
                  <a:pt x="3514621" y="6658808"/>
                </a:lnTo>
                <a:lnTo>
                  <a:pt x="3562734" y="6655816"/>
                </a:lnTo>
                <a:lnTo>
                  <a:pt x="3610955" y="6652128"/>
                </a:lnTo>
                <a:lnTo>
                  <a:pt x="3659122" y="6647755"/>
                </a:lnTo>
                <a:lnTo>
                  <a:pt x="3707067" y="6642715"/>
                </a:lnTo>
                <a:lnTo>
                  <a:pt x="3754786" y="6637011"/>
                </a:lnTo>
                <a:lnTo>
                  <a:pt x="3802275" y="6630650"/>
                </a:lnTo>
                <a:lnTo>
                  <a:pt x="3849528" y="6623636"/>
                </a:lnTo>
                <a:lnTo>
                  <a:pt x="3896543" y="6615974"/>
                </a:lnTo>
                <a:lnTo>
                  <a:pt x="3943315" y="6607669"/>
                </a:lnTo>
                <a:lnTo>
                  <a:pt x="3989839" y="6598726"/>
                </a:lnTo>
                <a:lnTo>
                  <a:pt x="4036112" y="6589150"/>
                </a:lnTo>
                <a:lnTo>
                  <a:pt x="4082129" y="6578947"/>
                </a:lnTo>
                <a:lnTo>
                  <a:pt x="4127886" y="6568120"/>
                </a:lnTo>
                <a:lnTo>
                  <a:pt x="4173378" y="6556676"/>
                </a:lnTo>
                <a:lnTo>
                  <a:pt x="4218602" y="6544618"/>
                </a:lnTo>
                <a:lnTo>
                  <a:pt x="4263554" y="6531953"/>
                </a:lnTo>
                <a:lnTo>
                  <a:pt x="4308228" y="6518685"/>
                </a:lnTo>
                <a:lnTo>
                  <a:pt x="4352621" y="6504819"/>
                </a:lnTo>
                <a:lnTo>
                  <a:pt x="4396729" y="6490360"/>
                </a:lnTo>
                <a:lnTo>
                  <a:pt x="4440546" y="6475314"/>
                </a:lnTo>
                <a:lnTo>
                  <a:pt x="4484071" y="6459684"/>
                </a:lnTo>
                <a:lnTo>
                  <a:pt x="4527296" y="6443476"/>
                </a:lnTo>
                <a:lnTo>
                  <a:pt x="4570220" y="6426696"/>
                </a:lnTo>
                <a:lnTo>
                  <a:pt x="4612837" y="6409348"/>
                </a:lnTo>
                <a:lnTo>
                  <a:pt x="4655143" y="6391436"/>
                </a:lnTo>
                <a:lnTo>
                  <a:pt x="4697134" y="6372967"/>
                </a:lnTo>
                <a:lnTo>
                  <a:pt x="4738806" y="6353945"/>
                </a:lnTo>
                <a:lnTo>
                  <a:pt x="4780154" y="6334376"/>
                </a:lnTo>
                <a:lnTo>
                  <a:pt x="4821175" y="6314263"/>
                </a:lnTo>
                <a:lnTo>
                  <a:pt x="4861864" y="6293612"/>
                </a:lnTo>
                <a:lnTo>
                  <a:pt x="4902216" y="6272429"/>
                </a:lnTo>
                <a:lnTo>
                  <a:pt x="4942228" y="6250717"/>
                </a:lnTo>
                <a:lnTo>
                  <a:pt x="4981895" y="6228483"/>
                </a:lnTo>
                <a:lnTo>
                  <a:pt x="5021214" y="6205731"/>
                </a:lnTo>
                <a:lnTo>
                  <a:pt x="5060179" y="6182466"/>
                </a:lnTo>
                <a:lnTo>
                  <a:pt x="5098787" y="6158693"/>
                </a:lnTo>
                <a:lnTo>
                  <a:pt x="5137033" y="6134417"/>
                </a:lnTo>
                <a:lnTo>
                  <a:pt x="5174914" y="6109644"/>
                </a:lnTo>
                <a:lnTo>
                  <a:pt x="5212424" y="6084377"/>
                </a:lnTo>
                <a:lnTo>
                  <a:pt x="5249561" y="6058623"/>
                </a:lnTo>
                <a:lnTo>
                  <a:pt x="5286318" y="6032385"/>
                </a:lnTo>
                <a:lnTo>
                  <a:pt x="5322693" y="6005670"/>
                </a:lnTo>
                <a:lnTo>
                  <a:pt x="5358682" y="5978482"/>
                </a:lnTo>
                <a:lnTo>
                  <a:pt x="5394278" y="5950826"/>
                </a:lnTo>
                <a:lnTo>
                  <a:pt x="5429480" y="5922708"/>
                </a:lnTo>
                <a:lnTo>
                  <a:pt x="5464282" y="5894131"/>
                </a:lnTo>
                <a:lnTo>
                  <a:pt x="5498680" y="5865101"/>
                </a:lnTo>
                <a:lnTo>
                  <a:pt x="5532670" y="5835624"/>
                </a:lnTo>
                <a:lnTo>
                  <a:pt x="5566247" y="5805704"/>
                </a:lnTo>
                <a:lnTo>
                  <a:pt x="5599408" y="5775346"/>
                </a:lnTo>
                <a:lnTo>
                  <a:pt x="5632148" y="5744555"/>
                </a:lnTo>
                <a:lnTo>
                  <a:pt x="5664463" y="5713336"/>
                </a:lnTo>
                <a:lnTo>
                  <a:pt x="5696349" y="5681694"/>
                </a:lnTo>
                <a:lnTo>
                  <a:pt x="5727801" y="5649634"/>
                </a:lnTo>
                <a:lnTo>
                  <a:pt x="5758816" y="5617162"/>
                </a:lnTo>
                <a:lnTo>
                  <a:pt x="5789389" y="5584282"/>
                </a:lnTo>
                <a:lnTo>
                  <a:pt x="5819515" y="5550998"/>
                </a:lnTo>
                <a:lnTo>
                  <a:pt x="5849191" y="5517317"/>
                </a:lnTo>
                <a:lnTo>
                  <a:pt x="5878413" y="5483243"/>
                </a:lnTo>
                <a:lnTo>
                  <a:pt x="5907176" y="5448782"/>
                </a:lnTo>
                <a:lnTo>
                  <a:pt x="5935475" y="5413937"/>
                </a:lnTo>
                <a:lnTo>
                  <a:pt x="5963307" y="5378714"/>
                </a:lnTo>
                <a:lnTo>
                  <a:pt x="5990668" y="5343119"/>
                </a:lnTo>
                <a:lnTo>
                  <a:pt x="6017553" y="5307156"/>
                </a:lnTo>
                <a:lnTo>
                  <a:pt x="6043958" y="5270830"/>
                </a:lnTo>
                <a:lnTo>
                  <a:pt x="6069878" y="5234146"/>
                </a:lnTo>
                <a:lnTo>
                  <a:pt x="6095310" y="5197109"/>
                </a:lnTo>
                <a:lnTo>
                  <a:pt x="6120250" y="5159724"/>
                </a:lnTo>
                <a:lnTo>
                  <a:pt x="6144692" y="5121997"/>
                </a:lnTo>
                <a:lnTo>
                  <a:pt x="6168634" y="5083931"/>
                </a:lnTo>
                <a:lnTo>
                  <a:pt x="6192070" y="5045533"/>
                </a:lnTo>
                <a:lnTo>
                  <a:pt x="6214996" y="5006807"/>
                </a:lnTo>
                <a:lnTo>
                  <a:pt x="6237408" y="4967758"/>
                </a:lnTo>
                <a:lnTo>
                  <a:pt x="6259303" y="4928391"/>
                </a:lnTo>
                <a:lnTo>
                  <a:pt x="6280675" y="4888712"/>
                </a:lnTo>
                <a:lnTo>
                  <a:pt x="6301520" y="4848724"/>
                </a:lnTo>
                <a:lnTo>
                  <a:pt x="6321835" y="4808434"/>
                </a:lnTo>
                <a:lnTo>
                  <a:pt x="6341615" y="4767845"/>
                </a:lnTo>
                <a:lnTo>
                  <a:pt x="6360855" y="4726964"/>
                </a:lnTo>
                <a:lnTo>
                  <a:pt x="6379552" y="4685796"/>
                </a:lnTo>
                <a:lnTo>
                  <a:pt x="6397702" y="4644344"/>
                </a:lnTo>
                <a:lnTo>
                  <a:pt x="6415299" y="4602614"/>
                </a:lnTo>
                <a:lnTo>
                  <a:pt x="6432341" y="4560612"/>
                </a:lnTo>
                <a:lnTo>
                  <a:pt x="6448821" y="4518341"/>
                </a:lnTo>
                <a:lnTo>
                  <a:pt x="6464738" y="4475808"/>
                </a:lnTo>
                <a:lnTo>
                  <a:pt x="6480085" y="4433017"/>
                </a:lnTo>
                <a:lnTo>
                  <a:pt x="6494860" y="4389973"/>
                </a:lnTo>
                <a:lnTo>
                  <a:pt x="6509057" y="4346682"/>
                </a:lnTo>
                <a:lnTo>
                  <a:pt x="6522672" y="4303147"/>
                </a:lnTo>
                <a:lnTo>
                  <a:pt x="6535702" y="4259375"/>
                </a:lnTo>
                <a:lnTo>
                  <a:pt x="6548142" y="4215370"/>
                </a:lnTo>
                <a:lnTo>
                  <a:pt x="6559987" y="4171136"/>
                </a:lnTo>
                <a:lnTo>
                  <a:pt x="6571235" y="4126681"/>
                </a:lnTo>
                <a:lnTo>
                  <a:pt x="6581879" y="4082007"/>
                </a:lnTo>
                <a:lnTo>
                  <a:pt x="6591917" y="4037120"/>
                </a:lnTo>
                <a:lnTo>
                  <a:pt x="6601343" y="3992026"/>
                </a:lnTo>
                <a:lnTo>
                  <a:pt x="6610154" y="3946729"/>
                </a:lnTo>
                <a:lnTo>
                  <a:pt x="6618345" y="3901233"/>
                </a:lnTo>
                <a:lnTo>
                  <a:pt x="6625913" y="3855546"/>
                </a:lnTo>
                <a:lnTo>
                  <a:pt x="6632853" y="3809670"/>
                </a:lnTo>
                <a:lnTo>
                  <a:pt x="6639160" y="3763611"/>
                </a:lnTo>
                <a:lnTo>
                  <a:pt x="6644831" y="3717375"/>
                </a:lnTo>
                <a:lnTo>
                  <a:pt x="6649861" y="3670965"/>
                </a:lnTo>
                <a:lnTo>
                  <a:pt x="6654246" y="3624388"/>
                </a:lnTo>
                <a:lnTo>
                  <a:pt x="6657981" y="3577648"/>
                </a:lnTo>
                <a:lnTo>
                  <a:pt x="6661064" y="3530751"/>
                </a:lnTo>
                <a:lnTo>
                  <a:pt x="6663489" y="3483700"/>
                </a:lnTo>
                <a:lnTo>
                  <a:pt x="6665251" y="3436502"/>
                </a:lnTo>
                <a:lnTo>
                  <a:pt x="6666348" y="3389160"/>
                </a:lnTo>
                <a:lnTo>
                  <a:pt x="6666774" y="3341681"/>
                </a:lnTo>
                <a:lnTo>
                  <a:pt x="6666526" y="3294069"/>
                </a:lnTo>
                <a:lnTo>
                  <a:pt x="6665599" y="3246329"/>
                </a:lnTo>
                <a:lnTo>
                  <a:pt x="6663989" y="3198467"/>
                </a:lnTo>
                <a:lnTo>
                  <a:pt x="6661691" y="3150486"/>
                </a:lnTo>
                <a:lnTo>
                  <a:pt x="6658703" y="3102393"/>
                </a:lnTo>
                <a:lnTo>
                  <a:pt x="6655018" y="3054192"/>
                </a:lnTo>
                <a:lnTo>
                  <a:pt x="6650645" y="3006048"/>
                </a:lnTo>
                <a:lnTo>
                  <a:pt x="6645604" y="2958126"/>
                </a:lnTo>
                <a:lnTo>
                  <a:pt x="6639900" y="2910431"/>
                </a:lnTo>
                <a:lnTo>
                  <a:pt x="6633537" y="2862965"/>
                </a:lnTo>
                <a:lnTo>
                  <a:pt x="6626522" y="2815734"/>
                </a:lnTo>
                <a:lnTo>
                  <a:pt x="6618858" y="2768742"/>
                </a:lnTo>
                <a:lnTo>
                  <a:pt x="6610552" y="2721993"/>
                </a:lnTo>
                <a:lnTo>
                  <a:pt x="6601607" y="2675491"/>
                </a:lnTo>
                <a:lnTo>
                  <a:pt x="6592029" y="2629241"/>
                </a:lnTo>
                <a:lnTo>
                  <a:pt x="6581823" y="2583246"/>
                </a:lnTo>
                <a:lnTo>
                  <a:pt x="6570994" y="2537511"/>
                </a:lnTo>
                <a:lnTo>
                  <a:pt x="6559547" y="2492041"/>
                </a:lnTo>
                <a:lnTo>
                  <a:pt x="6547487" y="2446839"/>
                </a:lnTo>
                <a:lnTo>
                  <a:pt x="6534818" y="2401909"/>
                </a:lnTo>
                <a:lnTo>
                  <a:pt x="6521547" y="2357256"/>
                </a:lnTo>
                <a:lnTo>
                  <a:pt x="6507677" y="2312885"/>
                </a:lnTo>
                <a:lnTo>
                  <a:pt x="6493215" y="2268799"/>
                </a:lnTo>
                <a:lnTo>
                  <a:pt x="6478164" y="2225002"/>
                </a:lnTo>
                <a:lnTo>
                  <a:pt x="6462530" y="2181499"/>
                </a:lnTo>
                <a:lnTo>
                  <a:pt x="6446318" y="2138294"/>
                </a:lnTo>
                <a:lnTo>
                  <a:pt x="6429533" y="2095391"/>
                </a:lnTo>
                <a:lnTo>
                  <a:pt x="6412180" y="2052795"/>
                </a:lnTo>
                <a:lnTo>
                  <a:pt x="6394264" y="2010509"/>
                </a:lnTo>
                <a:lnTo>
                  <a:pt x="6375789" y="1968538"/>
                </a:lnTo>
                <a:lnTo>
                  <a:pt x="6356762" y="1926887"/>
                </a:lnTo>
                <a:lnTo>
                  <a:pt x="6337186" y="1885558"/>
                </a:lnTo>
                <a:lnTo>
                  <a:pt x="6317068" y="1844558"/>
                </a:lnTo>
                <a:lnTo>
                  <a:pt x="6296411" y="1803889"/>
                </a:lnTo>
                <a:lnTo>
                  <a:pt x="6275221" y="1763556"/>
                </a:lnTo>
                <a:lnTo>
                  <a:pt x="6253503" y="1723564"/>
                </a:lnTo>
                <a:lnTo>
                  <a:pt x="6231262" y="1683916"/>
                </a:lnTo>
                <a:lnTo>
                  <a:pt x="6208503" y="1644616"/>
                </a:lnTo>
                <a:lnTo>
                  <a:pt x="6185231" y="1605670"/>
                </a:lnTo>
                <a:lnTo>
                  <a:pt x="6161451" y="1567081"/>
                </a:lnTo>
                <a:lnTo>
                  <a:pt x="6137168" y="1528853"/>
                </a:lnTo>
                <a:lnTo>
                  <a:pt x="6112386" y="1490991"/>
                </a:lnTo>
                <a:lnTo>
                  <a:pt x="6087112" y="1453499"/>
                </a:lnTo>
                <a:lnTo>
                  <a:pt x="6061349" y="1416381"/>
                </a:lnTo>
                <a:lnTo>
                  <a:pt x="6035104" y="1379642"/>
                </a:lnTo>
                <a:lnTo>
                  <a:pt x="6008380" y="1343285"/>
                </a:lnTo>
                <a:lnTo>
                  <a:pt x="5981183" y="1307314"/>
                </a:lnTo>
                <a:lnTo>
                  <a:pt x="5953518" y="1271735"/>
                </a:lnTo>
                <a:lnTo>
                  <a:pt x="5925390" y="1236551"/>
                </a:lnTo>
                <a:lnTo>
                  <a:pt x="5896804" y="1201767"/>
                </a:lnTo>
                <a:lnTo>
                  <a:pt x="5867765" y="1167386"/>
                </a:lnTo>
                <a:lnTo>
                  <a:pt x="5838278" y="1133413"/>
                </a:lnTo>
                <a:lnTo>
                  <a:pt x="5808348" y="1099852"/>
                </a:lnTo>
                <a:lnTo>
                  <a:pt x="5777980" y="1066708"/>
                </a:lnTo>
                <a:lnTo>
                  <a:pt x="5747178" y="1033984"/>
                </a:lnTo>
                <a:lnTo>
                  <a:pt x="5715949" y="1001686"/>
                </a:lnTo>
                <a:lnTo>
                  <a:pt x="5684296" y="969816"/>
                </a:lnTo>
                <a:lnTo>
                  <a:pt x="5652226" y="938380"/>
                </a:lnTo>
                <a:lnTo>
                  <a:pt x="5619742" y="907381"/>
                </a:lnTo>
                <a:lnTo>
                  <a:pt x="5586850" y="876824"/>
                </a:lnTo>
                <a:lnTo>
                  <a:pt x="5553555" y="846713"/>
                </a:lnTo>
                <a:lnTo>
                  <a:pt x="5519862" y="817052"/>
                </a:lnTo>
                <a:lnTo>
                  <a:pt x="5485777" y="787845"/>
                </a:lnTo>
                <a:lnTo>
                  <a:pt x="5451303" y="759098"/>
                </a:lnTo>
                <a:lnTo>
                  <a:pt x="5416445" y="730813"/>
                </a:lnTo>
                <a:lnTo>
                  <a:pt x="5381210" y="702995"/>
                </a:lnTo>
                <a:lnTo>
                  <a:pt x="5345602" y="675649"/>
                </a:lnTo>
                <a:lnTo>
                  <a:pt x="5309626" y="648779"/>
                </a:lnTo>
                <a:lnTo>
                  <a:pt x="5273287" y="622388"/>
                </a:lnTo>
                <a:lnTo>
                  <a:pt x="5236589" y="596481"/>
                </a:lnTo>
                <a:lnTo>
                  <a:pt x="5199539" y="571063"/>
                </a:lnTo>
                <a:lnTo>
                  <a:pt x="5162140" y="546137"/>
                </a:lnTo>
                <a:lnTo>
                  <a:pt x="5124399" y="521707"/>
                </a:lnTo>
                <a:lnTo>
                  <a:pt x="5086319" y="497779"/>
                </a:lnTo>
                <a:lnTo>
                  <a:pt x="5047906" y="474356"/>
                </a:lnTo>
                <a:lnTo>
                  <a:pt x="5009166" y="451443"/>
                </a:lnTo>
                <a:lnTo>
                  <a:pt x="4970102" y="429043"/>
                </a:lnTo>
                <a:lnTo>
                  <a:pt x="4930720" y="407161"/>
                </a:lnTo>
                <a:lnTo>
                  <a:pt x="4891025" y="385801"/>
                </a:lnTo>
                <a:lnTo>
                  <a:pt x="4851022" y="364967"/>
                </a:lnTo>
                <a:lnTo>
                  <a:pt x="4810716" y="344664"/>
                </a:lnTo>
                <a:lnTo>
                  <a:pt x="4770112" y="324896"/>
                </a:lnTo>
                <a:lnTo>
                  <a:pt x="4729215" y="305667"/>
                </a:lnTo>
                <a:lnTo>
                  <a:pt x="4688030" y="286981"/>
                </a:lnTo>
                <a:lnTo>
                  <a:pt x="4646562" y="268843"/>
                </a:lnTo>
                <a:lnTo>
                  <a:pt x="4604815" y="251256"/>
                </a:lnTo>
                <a:lnTo>
                  <a:pt x="4562796" y="234226"/>
                </a:lnTo>
                <a:lnTo>
                  <a:pt x="4520509" y="217755"/>
                </a:lnTo>
                <a:lnTo>
                  <a:pt x="4477958" y="201849"/>
                </a:lnTo>
                <a:lnTo>
                  <a:pt x="4435150" y="186512"/>
                </a:lnTo>
                <a:lnTo>
                  <a:pt x="4392089" y="171747"/>
                </a:lnTo>
                <a:lnTo>
                  <a:pt x="4348779" y="157560"/>
                </a:lnTo>
                <a:lnTo>
                  <a:pt x="4305227" y="143954"/>
                </a:lnTo>
                <a:lnTo>
                  <a:pt x="4261436" y="130933"/>
                </a:lnTo>
                <a:lnTo>
                  <a:pt x="4217412" y="118502"/>
                </a:lnTo>
                <a:lnTo>
                  <a:pt x="4173161" y="106665"/>
                </a:lnTo>
                <a:lnTo>
                  <a:pt x="4128686" y="95427"/>
                </a:lnTo>
                <a:lnTo>
                  <a:pt x="4083993" y="84791"/>
                </a:lnTo>
                <a:lnTo>
                  <a:pt x="4039087" y="74761"/>
                </a:lnTo>
                <a:lnTo>
                  <a:pt x="3993974" y="65343"/>
                </a:lnTo>
                <a:lnTo>
                  <a:pt x="3948657" y="56539"/>
                </a:lnTo>
                <a:lnTo>
                  <a:pt x="3903142" y="48355"/>
                </a:lnTo>
                <a:lnTo>
                  <a:pt x="3857434" y="40795"/>
                </a:lnTo>
                <a:lnTo>
                  <a:pt x="3811538" y="33863"/>
                </a:lnTo>
                <a:lnTo>
                  <a:pt x="3765459" y="27562"/>
                </a:lnTo>
                <a:lnTo>
                  <a:pt x="3719202" y="21898"/>
                </a:lnTo>
                <a:lnTo>
                  <a:pt x="3672772" y="16875"/>
                </a:lnTo>
                <a:lnTo>
                  <a:pt x="3626174" y="12496"/>
                </a:lnTo>
                <a:lnTo>
                  <a:pt x="3579413" y="8766"/>
                </a:lnTo>
                <a:lnTo>
                  <a:pt x="3532494" y="5689"/>
                </a:lnTo>
                <a:lnTo>
                  <a:pt x="3485421" y="3270"/>
                </a:lnTo>
                <a:lnTo>
                  <a:pt x="3438201" y="1513"/>
                </a:lnTo>
                <a:lnTo>
                  <a:pt x="3390838" y="421"/>
                </a:lnTo>
                <a:lnTo>
                  <a:pt x="3343337" y="0"/>
                </a:lnTo>
                <a:close/>
              </a:path>
            </a:pathLst>
          </a:custGeom>
          <a:solidFill>
            <a:srgbClr val="50BEC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3452076" y="5440298"/>
            <a:ext cx="2466340" cy="1417955"/>
          </a:xfrm>
          <a:custGeom>
            <a:avLst/>
            <a:gdLst/>
            <a:ahLst/>
            <a:cxnLst/>
            <a:rect l="l" t="t" r="r" b="b"/>
            <a:pathLst>
              <a:path w="2466340" h="1417954">
                <a:moveTo>
                  <a:pt x="2465997" y="434517"/>
                </a:moveTo>
                <a:lnTo>
                  <a:pt x="2008670" y="0"/>
                </a:lnTo>
                <a:lnTo>
                  <a:pt x="1517586" y="516890"/>
                </a:lnTo>
                <a:lnTo>
                  <a:pt x="1481251" y="497827"/>
                </a:lnTo>
                <a:lnTo>
                  <a:pt x="1440256" y="478574"/>
                </a:lnTo>
                <a:lnTo>
                  <a:pt x="1398333" y="461124"/>
                </a:lnTo>
                <a:lnTo>
                  <a:pt x="1355547" y="445503"/>
                </a:lnTo>
                <a:lnTo>
                  <a:pt x="1311948" y="431761"/>
                </a:lnTo>
                <a:lnTo>
                  <a:pt x="1267587" y="419938"/>
                </a:lnTo>
                <a:lnTo>
                  <a:pt x="1222514" y="410095"/>
                </a:lnTo>
                <a:lnTo>
                  <a:pt x="1176794" y="402259"/>
                </a:lnTo>
                <a:lnTo>
                  <a:pt x="1130465" y="396481"/>
                </a:lnTo>
                <a:lnTo>
                  <a:pt x="1083589" y="392811"/>
                </a:lnTo>
                <a:lnTo>
                  <a:pt x="1036218" y="391287"/>
                </a:lnTo>
                <a:lnTo>
                  <a:pt x="988415" y="391960"/>
                </a:lnTo>
                <a:lnTo>
                  <a:pt x="940219" y="394868"/>
                </a:lnTo>
                <a:lnTo>
                  <a:pt x="892187" y="400011"/>
                </a:lnTo>
                <a:lnTo>
                  <a:pt x="844918" y="407289"/>
                </a:lnTo>
                <a:lnTo>
                  <a:pt x="798449" y="416661"/>
                </a:lnTo>
                <a:lnTo>
                  <a:pt x="752830" y="428066"/>
                </a:lnTo>
                <a:lnTo>
                  <a:pt x="708101" y="441452"/>
                </a:lnTo>
                <a:lnTo>
                  <a:pt x="664311" y="456780"/>
                </a:lnTo>
                <a:lnTo>
                  <a:pt x="621499" y="473976"/>
                </a:lnTo>
                <a:lnTo>
                  <a:pt x="579704" y="493001"/>
                </a:lnTo>
                <a:lnTo>
                  <a:pt x="538988" y="513791"/>
                </a:lnTo>
                <a:lnTo>
                  <a:pt x="499389" y="536295"/>
                </a:lnTo>
                <a:lnTo>
                  <a:pt x="460946" y="560476"/>
                </a:lnTo>
                <a:lnTo>
                  <a:pt x="423710" y="586270"/>
                </a:lnTo>
                <a:lnTo>
                  <a:pt x="387731" y="613613"/>
                </a:lnTo>
                <a:lnTo>
                  <a:pt x="353047" y="642467"/>
                </a:lnTo>
                <a:lnTo>
                  <a:pt x="319697" y="672769"/>
                </a:lnTo>
                <a:lnTo>
                  <a:pt x="287731" y="704469"/>
                </a:lnTo>
                <a:lnTo>
                  <a:pt x="257200" y="737527"/>
                </a:lnTo>
                <a:lnTo>
                  <a:pt x="228155" y="771867"/>
                </a:lnTo>
                <a:lnTo>
                  <a:pt x="200621" y="807440"/>
                </a:lnTo>
                <a:lnTo>
                  <a:pt x="174650" y="844207"/>
                </a:lnTo>
                <a:lnTo>
                  <a:pt x="150291" y="882116"/>
                </a:lnTo>
                <a:lnTo>
                  <a:pt x="127584" y="921092"/>
                </a:lnTo>
                <a:lnTo>
                  <a:pt x="106591" y="961097"/>
                </a:lnTo>
                <a:lnTo>
                  <a:pt x="87325" y="1002080"/>
                </a:lnTo>
                <a:lnTo>
                  <a:pt x="69862" y="1043990"/>
                </a:lnTo>
                <a:lnTo>
                  <a:pt x="54229" y="1086751"/>
                </a:lnTo>
                <a:lnTo>
                  <a:pt x="40487" y="1130338"/>
                </a:lnTo>
                <a:lnTo>
                  <a:pt x="28663" y="1174686"/>
                </a:lnTo>
                <a:lnTo>
                  <a:pt x="18808" y="1219733"/>
                </a:lnTo>
                <a:lnTo>
                  <a:pt x="10972" y="1265440"/>
                </a:lnTo>
                <a:lnTo>
                  <a:pt x="5194" y="1311757"/>
                </a:lnTo>
                <a:lnTo>
                  <a:pt x="1524" y="1358607"/>
                </a:lnTo>
                <a:lnTo>
                  <a:pt x="0" y="1405966"/>
                </a:lnTo>
                <a:lnTo>
                  <a:pt x="165" y="1417701"/>
                </a:lnTo>
                <a:lnTo>
                  <a:pt x="2051113" y="1417701"/>
                </a:lnTo>
                <a:lnTo>
                  <a:pt x="2050567" y="1379194"/>
                </a:lnTo>
                <a:lnTo>
                  <a:pt x="2047659" y="1331010"/>
                </a:lnTo>
                <a:lnTo>
                  <a:pt x="2042528" y="1283004"/>
                </a:lnTo>
                <a:lnTo>
                  <a:pt x="2035251" y="1235760"/>
                </a:lnTo>
                <a:lnTo>
                  <a:pt x="2025878" y="1189329"/>
                </a:lnTo>
                <a:lnTo>
                  <a:pt x="2014474" y="1143723"/>
                </a:lnTo>
                <a:lnTo>
                  <a:pt x="2001088" y="1099019"/>
                </a:lnTo>
                <a:lnTo>
                  <a:pt x="1985772" y="1055255"/>
                </a:lnTo>
                <a:lnTo>
                  <a:pt x="1968563" y="1012456"/>
                </a:lnTo>
                <a:lnTo>
                  <a:pt x="1951824" y="975728"/>
                </a:lnTo>
                <a:lnTo>
                  <a:pt x="2465997" y="434517"/>
                </a:lnTo>
                <a:close/>
              </a:path>
            </a:pathLst>
          </a:custGeom>
          <a:solidFill>
            <a:srgbClr val="50BEC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674268" y="0"/>
            <a:ext cx="4699000" cy="2388235"/>
          </a:xfrm>
          <a:custGeom>
            <a:avLst/>
            <a:gdLst/>
            <a:ahLst/>
            <a:cxnLst/>
            <a:rect l="l" t="t" r="r" b="b"/>
            <a:pathLst>
              <a:path w="4699000" h="2388235">
                <a:moveTo>
                  <a:pt x="4698720" y="1667637"/>
                </a:moveTo>
                <a:lnTo>
                  <a:pt x="3292437" y="1015580"/>
                </a:lnTo>
                <a:lnTo>
                  <a:pt x="3292894" y="1013155"/>
                </a:lnTo>
                <a:lnTo>
                  <a:pt x="3300107" y="967600"/>
                </a:lnTo>
                <a:lnTo>
                  <a:pt x="3306064" y="921677"/>
                </a:lnTo>
                <a:lnTo>
                  <a:pt x="3310750" y="875411"/>
                </a:lnTo>
                <a:lnTo>
                  <a:pt x="3314141" y="828814"/>
                </a:lnTo>
                <a:lnTo>
                  <a:pt x="3316211" y="781926"/>
                </a:lnTo>
                <a:lnTo>
                  <a:pt x="3316973" y="734745"/>
                </a:lnTo>
                <a:lnTo>
                  <a:pt x="3316389" y="687298"/>
                </a:lnTo>
                <a:lnTo>
                  <a:pt x="3314433" y="639610"/>
                </a:lnTo>
                <a:lnTo>
                  <a:pt x="3311118" y="591693"/>
                </a:lnTo>
                <a:lnTo>
                  <a:pt x="3306432" y="543902"/>
                </a:lnTo>
                <a:lnTo>
                  <a:pt x="3300425" y="496557"/>
                </a:lnTo>
                <a:lnTo>
                  <a:pt x="3293122" y="449681"/>
                </a:lnTo>
                <a:lnTo>
                  <a:pt x="3284537" y="403288"/>
                </a:lnTo>
                <a:lnTo>
                  <a:pt x="3274695" y="357403"/>
                </a:lnTo>
                <a:lnTo>
                  <a:pt x="3263608" y="312026"/>
                </a:lnTo>
                <a:lnTo>
                  <a:pt x="3251314" y="267182"/>
                </a:lnTo>
                <a:lnTo>
                  <a:pt x="3237801" y="222885"/>
                </a:lnTo>
                <a:lnTo>
                  <a:pt x="3223120" y="179171"/>
                </a:lnTo>
                <a:lnTo>
                  <a:pt x="3207270" y="136029"/>
                </a:lnTo>
                <a:lnTo>
                  <a:pt x="3190290" y="93484"/>
                </a:lnTo>
                <a:lnTo>
                  <a:pt x="3172180" y="51574"/>
                </a:lnTo>
                <a:lnTo>
                  <a:pt x="3152978" y="10287"/>
                </a:lnTo>
                <a:lnTo>
                  <a:pt x="3147847" y="0"/>
                </a:lnTo>
                <a:lnTo>
                  <a:pt x="169456" y="0"/>
                </a:lnTo>
                <a:lnTo>
                  <a:pt x="142887" y="56349"/>
                </a:lnTo>
                <a:lnTo>
                  <a:pt x="125107" y="97726"/>
                </a:lnTo>
                <a:lnTo>
                  <a:pt x="108432" y="139661"/>
                </a:lnTo>
                <a:lnTo>
                  <a:pt x="92875" y="182118"/>
                </a:lnTo>
                <a:lnTo>
                  <a:pt x="78460" y="225069"/>
                </a:lnTo>
                <a:lnTo>
                  <a:pt x="65201" y="268516"/>
                </a:lnTo>
                <a:lnTo>
                  <a:pt x="53124" y="312420"/>
                </a:lnTo>
                <a:lnTo>
                  <a:pt x="42227" y="356768"/>
                </a:lnTo>
                <a:lnTo>
                  <a:pt x="32550" y="401535"/>
                </a:lnTo>
                <a:lnTo>
                  <a:pt x="24091" y="446709"/>
                </a:lnTo>
                <a:lnTo>
                  <a:pt x="16865" y="492277"/>
                </a:lnTo>
                <a:lnTo>
                  <a:pt x="10909" y="538200"/>
                </a:lnTo>
                <a:lnTo>
                  <a:pt x="6223" y="584466"/>
                </a:lnTo>
                <a:lnTo>
                  <a:pt x="2832" y="631050"/>
                </a:lnTo>
                <a:lnTo>
                  <a:pt x="749" y="677951"/>
                </a:lnTo>
                <a:lnTo>
                  <a:pt x="0" y="725131"/>
                </a:lnTo>
                <a:lnTo>
                  <a:pt x="584" y="772579"/>
                </a:lnTo>
                <a:lnTo>
                  <a:pt x="2527" y="820267"/>
                </a:lnTo>
                <a:lnTo>
                  <a:pt x="5854" y="868172"/>
                </a:lnTo>
                <a:lnTo>
                  <a:pt x="10528" y="915974"/>
                </a:lnTo>
                <a:lnTo>
                  <a:pt x="16535" y="963320"/>
                </a:lnTo>
                <a:lnTo>
                  <a:pt x="23837" y="1010196"/>
                </a:lnTo>
                <a:lnTo>
                  <a:pt x="32410" y="1056589"/>
                </a:lnTo>
                <a:lnTo>
                  <a:pt x="42252" y="1102474"/>
                </a:lnTo>
                <a:lnTo>
                  <a:pt x="53340" y="1147851"/>
                </a:lnTo>
                <a:lnTo>
                  <a:pt x="65646" y="1192695"/>
                </a:lnTo>
                <a:lnTo>
                  <a:pt x="79146" y="1236980"/>
                </a:lnTo>
                <a:lnTo>
                  <a:pt x="93827" y="1280706"/>
                </a:lnTo>
                <a:lnTo>
                  <a:pt x="109664" y="1323835"/>
                </a:lnTo>
                <a:lnTo>
                  <a:pt x="126657" y="1366380"/>
                </a:lnTo>
                <a:lnTo>
                  <a:pt x="144754" y="1408290"/>
                </a:lnTo>
                <a:lnTo>
                  <a:pt x="163969" y="1449578"/>
                </a:lnTo>
                <a:lnTo>
                  <a:pt x="184251" y="1490205"/>
                </a:lnTo>
                <a:lnTo>
                  <a:pt x="205600" y="1530172"/>
                </a:lnTo>
                <a:lnTo>
                  <a:pt x="227990" y="1569440"/>
                </a:lnTo>
                <a:lnTo>
                  <a:pt x="251396" y="1608023"/>
                </a:lnTo>
                <a:lnTo>
                  <a:pt x="275805" y="1645869"/>
                </a:lnTo>
                <a:lnTo>
                  <a:pt x="301205" y="1682991"/>
                </a:lnTo>
                <a:lnTo>
                  <a:pt x="327558" y="1719351"/>
                </a:lnTo>
                <a:lnTo>
                  <a:pt x="354850" y="1754949"/>
                </a:lnTo>
                <a:lnTo>
                  <a:pt x="383070" y="1789760"/>
                </a:lnTo>
                <a:lnTo>
                  <a:pt x="412191" y="1823770"/>
                </a:lnTo>
                <a:lnTo>
                  <a:pt x="442188" y="1856955"/>
                </a:lnTo>
                <a:lnTo>
                  <a:pt x="473049" y="1889302"/>
                </a:lnTo>
                <a:lnTo>
                  <a:pt x="504748" y="1920798"/>
                </a:lnTo>
                <a:lnTo>
                  <a:pt x="537286" y="1951418"/>
                </a:lnTo>
                <a:lnTo>
                  <a:pt x="570611" y="1981149"/>
                </a:lnTo>
                <a:lnTo>
                  <a:pt x="604723" y="2009990"/>
                </a:lnTo>
                <a:lnTo>
                  <a:pt x="639597" y="2037892"/>
                </a:lnTo>
                <a:lnTo>
                  <a:pt x="675208" y="2064867"/>
                </a:lnTo>
                <a:lnTo>
                  <a:pt x="711555" y="2090889"/>
                </a:lnTo>
                <a:lnTo>
                  <a:pt x="748588" y="2115934"/>
                </a:lnTo>
                <a:lnTo>
                  <a:pt x="786320" y="2139988"/>
                </a:lnTo>
                <a:lnTo>
                  <a:pt x="824699" y="2163038"/>
                </a:lnTo>
                <a:lnTo>
                  <a:pt x="863739" y="2185073"/>
                </a:lnTo>
                <a:lnTo>
                  <a:pt x="903389" y="2206066"/>
                </a:lnTo>
                <a:lnTo>
                  <a:pt x="943648" y="2225992"/>
                </a:lnTo>
                <a:lnTo>
                  <a:pt x="984491" y="2244864"/>
                </a:lnTo>
                <a:lnTo>
                  <a:pt x="1025893" y="2262632"/>
                </a:lnTo>
                <a:lnTo>
                  <a:pt x="1067828" y="2279294"/>
                </a:lnTo>
                <a:lnTo>
                  <a:pt x="1110310" y="2294839"/>
                </a:lnTo>
                <a:lnTo>
                  <a:pt x="1153274" y="2309241"/>
                </a:lnTo>
                <a:lnTo>
                  <a:pt x="1196733" y="2322487"/>
                </a:lnTo>
                <a:lnTo>
                  <a:pt x="1240650" y="2334564"/>
                </a:lnTo>
                <a:lnTo>
                  <a:pt x="1285024" y="2345448"/>
                </a:lnTo>
                <a:lnTo>
                  <a:pt x="1329804" y="2355126"/>
                </a:lnTo>
                <a:lnTo>
                  <a:pt x="1375003" y="2363571"/>
                </a:lnTo>
                <a:lnTo>
                  <a:pt x="1420583" y="2370785"/>
                </a:lnTo>
                <a:lnTo>
                  <a:pt x="1466519" y="2376728"/>
                </a:lnTo>
                <a:lnTo>
                  <a:pt x="1512811" y="2381415"/>
                </a:lnTo>
                <a:lnTo>
                  <a:pt x="1559420" y="2384793"/>
                </a:lnTo>
                <a:lnTo>
                  <a:pt x="1606334" y="2386876"/>
                </a:lnTo>
                <a:lnTo>
                  <a:pt x="1653527" y="2387625"/>
                </a:lnTo>
                <a:lnTo>
                  <a:pt x="1700999" y="2387041"/>
                </a:lnTo>
                <a:lnTo>
                  <a:pt x="1748701" y="2385085"/>
                </a:lnTo>
                <a:lnTo>
                  <a:pt x="1796643" y="2381758"/>
                </a:lnTo>
                <a:lnTo>
                  <a:pt x="1844459" y="2377084"/>
                </a:lnTo>
                <a:lnTo>
                  <a:pt x="1891830" y="2371077"/>
                </a:lnTo>
                <a:lnTo>
                  <a:pt x="1938731" y="2363774"/>
                </a:lnTo>
                <a:lnTo>
                  <a:pt x="1985149" y="2355202"/>
                </a:lnTo>
                <a:lnTo>
                  <a:pt x="2031060" y="2345359"/>
                </a:lnTo>
                <a:lnTo>
                  <a:pt x="2076462" y="2334272"/>
                </a:lnTo>
                <a:lnTo>
                  <a:pt x="2121331" y="2321979"/>
                </a:lnTo>
                <a:lnTo>
                  <a:pt x="2165642" y="2308479"/>
                </a:lnTo>
                <a:lnTo>
                  <a:pt x="2209393" y="2293797"/>
                </a:lnTo>
                <a:lnTo>
                  <a:pt x="2252548" y="2277961"/>
                </a:lnTo>
                <a:lnTo>
                  <a:pt x="2295118" y="2260981"/>
                </a:lnTo>
                <a:lnTo>
                  <a:pt x="2337054" y="2242883"/>
                </a:lnTo>
                <a:lnTo>
                  <a:pt x="2378354" y="2223681"/>
                </a:lnTo>
                <a:lnTo>
                  <a:pt x="2419019" y="2203399"/>
                </a:lnTo>
                <a:lnTo>
                  <a:pt x="2458999" y="2182063"/>
                </a:lnTo>
                <a:lnTo>
                  <a:pt x="2498293" y="2159685"/>
                </a:lnTo>
                <a:lnTo>
                  <a:pt x="2536888" y="2136279"/>
                </a:lnTo>
                <a:lnTo>
                  <a:pt x="2574772" y="2111883"/>
                </a:lnTo>
                <a:lnTo>
                  <a:pt x="2611907" y="2086495"/>
                </a:lnTo>
                <a:lnTo>
                  <a:pt x="2648293" y="2060155"/>
                </a:lnTo>
                <a:lnTo>
                  <a:pt x="2683903" y="2032876"/>
                </a:lnTo>
                <a:lnTo>
                  <a:pt x="2718739" y="2004669"/>
                </a:lnTo>
                <a:lnTo>
                  <a:pt x="2752763" y="1975561"/>
                </a:lnTo>
                <a:lnTo>
                  <a:pt x="2785961" y="1945563"/>
                </a:lnTo>
                <a:lnTo>
                  <a:pt x="2818333" y="1914715"/>
                </a:lnTo>
                <a:lnTo>
                  <a:pt x="2849842" y="1883029"/>
                </a:lnTo>
                <a:lnTo>
                  <a:pt x="2880487" y="1850517"/>
                </a:lnTo>
                <a:lnTo>
                  <a:pt x="2910243" y="1817204"/>
                </a:lnTo>
                <a:lnTo>
                  <a:pt x="2939084" y="1783105"/>
                </a:lnTo>
                <a:lnTo>
                  <a:pt x="2967012" y="1748243"/>
                </a:lnTo>
                <a:lnTo>
                  <a:pt x="2993999" y="1712645"/>
                </a:lnTo>
                <a:lnTo>
                  <a:pt x="3011195" y="1688655"/>
                </a:lnTo>
                <a:lnTo>
                  <a:pt x="4392142" y="2328926"/>
                </a:lnTo>
                <a:lnTo>
                  <a:pt x="4698720" y="1667637"/>
                </a:lnTo>
                <a:close/>
              </a:path>
            </a:pathLst>
          </a:custGeom>
          <a:solidFill>
            <a:srgbClr val="50BEC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10806683" y="5634227"/>
            <a:ext cx="1385316" cy="122377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1443989" y="254000"/>
            <a:ext cx="1595755" cy="1068070"/>
          </a:xfrm>
          <a:prstGeom prst="rect"/>
        </p:spPr>
        <p:txBody>
          <a:bodyPr wrap="square" lIns="0" tIns="74295" rIns="0" bIns="0" rtlCol="0" vert="horz">
            <a:spAutoFit/>
          </a:bodyPr>
          <a:lstStyle/>
          <a:p>
            <a:pPr marL="170815" marR="5080" indent="-158750">
              <a:lnSpc>
                <a:spcPts val="3890"/>
              </a:lnSpc>
              <a:spcBef>
                <a:spcPts val="585"/>
              </a:spcBef>
            </a:pPr>
            <a:r>
              <a:rPr dirty="0" sz="3600" spc="-185">
                <a:solidFill>
                  <a:srgbClr val="FFFFFF"/>
                </a:solidFill>
              </a:rPr>
              <a:t>Findings  </a:t>
            </a:r>
            <a:r>
              <a:rPr dirty="0" sz="3600" spc="-190">
                <a:solidFill>
                  <a:srgbClr val="FFFFFF"/>
                </a:solidFill>
              </a:rPr>
              <a:t>(FGDs)</a:t>
            </a:r>
            <a:endParaRPr sz="3600"/>
          </a:p>
        </p:txBody>
      </p:sp>
      <p:sp>
        <p:nvSpPr>
          <p:cNvPr id="8" name="object 8"/>
          <p:cNvSpPr txBox="1"/>
          <p:nvPr/>
        </p:nvSpPr>
        <p:spPr>
          <a:xfrm>
            <a:off x="556361" y="6231128"/>
            <a:ext cx="1701164" cy="16002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100"/>
              </a:lnSpc>
            </a:pPr>
            <a:r>
              <a:rPr dirty="0" sz="1050" spc="-5">
                <a:latin typeface="Carlito"/>
                <a:cs typeface="Carlito"/>
                <a:hlinkClick r:id="rId3"/>
              </a:rPr>
              <a:t>www.share-netbangladesh.org</a:t>
            </a:r>
            <a:endParaRPr sz="1050">
              <a:latin typeface="Carlito"/>
              <a:cs typeface="Carlito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447791" y="2086736"/>
            <a:ext cx="5643880" cy="258762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343535" indent="-331470">
              <a:lnSpc>
                <a:spcPct val="100000"/>
              </a:lnSpc>
              <a:spcBef>
                <a:spcPts val="95"/>
              </a:spcBef>
              <a:buClr>
                <a:srgbClr val="FFC001"/>
              </a:buClr>
              <a:buSzPct val="178947"/>
              <a:buFont typeface="Arial"/>
              <a:buChar char="•"/>
              <a:tabLst>
                <a:tab pos="343535" algn="l"/>
                <a:tab pos="344170" algn="l"/>
              </a:tabLst>
            </a:pPr>
            <a:r>
              <a:rPr dirty="0" sz="1900" spc="-5">
                <a:latin typeface="Carlito"/>
                <a:cs typeface="Carlito"/>
              </a:rPr>
              <a:t>Acknowledged about </a:t>
            </a:r>
            <a:r>
              <a:rPr dirty="0" sz="1900" spc="-10">
                <a:latin typeface="Carlito"/>
                <a:cs typeface="Carlito"/>
              </a:rPr>
              <a:t>body</a:t>
            </a:r>
            <a:r>
              <a:rPr dirty="0" sz="1900" spc="55">
                <a:latin typeface="Carlito"/>
                <a:cs typeface="Carlito"/>
              </a:rPr>
              <a:t> </a:t>
            </a:r>
            <a:r>
              <a:rPr dirty="0" sz="1900" spc="-5">
                <a:latin typeface="Carlito"/>
                <a:cs typeface="Carlito"/>
              </a:rPr>
              <a:t>changes</a:t>
            </a:r>
            <a:endParaRPr sz="1900">
              <a:latin typeface="Carlito"/>
              <a:cs typeface="Carlito"/>
            </a:endParaRPr>
          </a:p>
          <a:p>
            <a:pPr marL="343535" indent="-331470">
              <a:lnSpc>
                <a:spcPct val="100000"/>
              </a:lnSpc>
              <a:spcBef>
                <a:spcPts val="35"/>
              </a:spcBef>
              <a:buClr>
                <a:srgbClr val="FFC001"/>
              </a:buClr>
              <a:buSzPct val="178947"/>
              <a:buFont typeface="Arial"/>
              <a:buChar char="•"/>
              <a:tabLst>
                <a:tab pos="344170" algn="l"/>
              </a:tabLst>
            </a:pPr>
            <a:r>
              <a:rPr dirty="0" sz="1900" spc="-5">
                <a:latin typeface="Carlito"/>
                <a:cs typeface="Carlito"/>
              </a:rPr>
              <a:t>No sex</a:t>
            </a:r>
            <a:r>
              <a:rPr dirty="0" sz="1900" spc="-20">
                <a:latin typeface="Carlito"/>
                <a:cs typeface="Carlito"/>
              </a:rPr>
              <a:t> </a:t>
            </a:r>
            <a:r>
              <a:rPr dirty="0" sz="1900" spc="-5">
                <a:latin typeface="Carlito"/>
                <a:cs typeface="Carlito"/>
              </a:rPr>
              <a:t>education</a:t>
            </a:r>
            <a:endParaRPr sz="1900">
              <a:latin typeface="Carlito"/>
              <a:cs typeface="Carlito"/>
            </a:endParaRPr>
          </a:p>
          <a:p>
            <a:pPr marL="343535" marR="5080" indent="-331470">
              <a:lnSpc>
                <a:spcPts val="1820"/>
              </a:lnSpc>
              <a:spcBef>
                <a:spcPts val="495"/>
              </a:spcBef>
              <a:buClr>
                <a:srgbClr val="FFC001"/>
              </a:buClr>
              <a:buSzPct val="178947"/>
              <a:buFont typeface="Arial"/>
              <a:buChar char="•"/>
              <a:tabLst>
                <a:tab pos="343535" algn="l"/>
                <a:tab pos="344170" algn="l"/>
              </a:tabLst>
            </a:pPr>
            <a:r>
              <a:rPr dirty="0" sz="1900" spc="-5">
                <a:latin typeface="Carlito"/>
                <a:cs typeface="Carlito"/>
              </a:rPr>
              <a:t>Incomplete ideas about Sexually Transmitted diseases  (STDs)</a:t>
            </a:r>
            <a:endParaRPr sz="1900">
              <a:latin typeface="Carlito"/>
              <a:cs typeface="Carlito"/>
            </a:endParaRPr>
          </a:p>
          <a:p>
            <a:pPr marL="343535" indent="-331470">
              <a:lnSpc>
                <a:spcPct val="100000"/>
              </a:lnSpc>
              <a:spcBef>
                <a:spcPts val="70"/>
              </a:spcBef>
              <a:buClr>
                <a:srgbClr val="FFC001"/>
              </a:buClr>
              <a:buSzPct val="178947"/>
              <a:buFont typeface="Arial"/>
              <a:buChar char="•"/>
              <a:tabLst>
                <a:tab pos="343535" algn="l"/>
                <a:tab pos="344170" algn="l"/>
              </a:tabLst>
            </a:pPr>
            <a:r>
              <a:rPr dirty="0" sz="1900" spc="-5">
                <a:latin typeface="Carlito"/>
                <a:cs typeface="Carlito"/>
              </a:rPr>
              <a:t>No complete idea about </a:t>
            </a:r>
            <a:r>
              <a:rPr dirty="0" sz="1900" spc="-10">
                <a:latin typeface="Carlito"/>
                <a:cs typeface="Carlito"/>
              </a:rPr>
              <a:t>family</a:t>
            </a:r>
            <a:r>
              <a:rPr dirty="0" sz="1900" spc="55">
                <a:latin typeface="Carlito"/>
                <a:cs typeface="Carlito"/>
              </a:rPr>
              <a:t> </a:t>
            </a:r>
            <a:r>
              <a:rPr dirty="0" sz="1900" spc="-10">
                <a:latin typeface="Carlito"/>
                <a:cs typeface="Carlito"/>
              </a:rPr>
              <a:t>planning</a:t>
            </a:r>
            <a:endParaRPr sz="1900">
              <a:latin typeface="Carlito"/>
              <a:cs typeface="Carlito"/>
            </a:endParaRPr>
          </a:p>
          <a:p>
            <a:pPr marL="343535" indent="-331470">
              <a:lnSpc>
                <a:spcPct val="100000"/>
              </a:lnSpc>
              <a:spcBef>
                <a:spcPts val="35"/>
              </a:spcBef>
              <a:buClr>
                <a:srgbClr val="FFC001"/>
              </a:buClr>
              <a:buSzPct val="178947"/>
              <a:buFont typeface="Arial"/>
              <a:buChar char="•"/>
              <a:tabLst>
                <a:tab pos="343535" algn="l"/>
                <a:tab pos="344170" algn="l"/>
              </a:tabLst>
            </a:pPr>
            <a:r>
              <a:rPr dirty="0" sz="1900" spc="-5">
                <a:latin typeface="Carlito"/>
                <a:cs typeface="Carlito"/>
              </a:rPr>
              <a:t>Always getting Shy to talk about those</a:t>
            </a:r>
            <a:r>
              <a:rPr dirty="0" sz="1900" spc="65">
                <a:latin typeface="Carlito"/>
                <a:cs typeface="Carlito"/>
              </a:rPr>
              <a:t> </a:t>
            </a:r>
            <a:r>
              <a:rPr dirty="0" sz="1900" spc="-5">
                <a:latin typeface="Carlito"/>
                <a:cs typeface="Carlito"/>
              </a:rPr>
              <a:t>issues</a:t>
            </a:r>
            <a:endParaRPr sz="1900">
              <a:latin typeface="Carlito"/>
              <a:cs typeface="Carlito"/>
            </a:endParaRPr>
          </a:p>
          <a:p>
            <a:pPr marL="343535" indent="-331470">
              <a:lnSpc>
                <a:spcPts val="2050"/>
              </a:lnSpc>
              <a:spcBef>
                <a:spcPts val="50"/>
              </a:spcBef>
              <a:buClr>
                <a:srgbClr val="FFC001"/>
              </a:buClr>
              <a:buSzPct val="178947"/>
              <a:buFont typeface="Arial"/>
              <a:buChar char="•"/>
              <a:tabLst>
                <a:tab pos="344170" algn="l"/>
              </a:tabLst>
            </a:pPr>
            <a:r>
              <a:rPr dirty="0" sz="1900" spc="-10">
                <a:latin typeface="Carlito"/>
                <a:cs typeface="Carlito"/>
              </a:rPr>
              <a:t>Only </a:t>
            </a:r>
            <a:r>
              <a:rPr dirty="0" sz="1900" spc="-5">
                <a:latin typeface="Carlito"/>
                <a:cs typeface="Carlito"/>
              </a:rPr>
              <a:t>girls can talk to their parents, </a:t>
            </a:r>
            <a:r>
              <a:rPr dirty="0" sz="1900" spc="-10">
                <a:latin typeface="Carlito"/>
                <a:cs typeface="Carlito"/>
              </a:rPr>
              <a:t>but </a:t>
            </a:r>
            <a:r>
              <a:rPr dirty="0" sz="1900" spc="-5">
                <a:latin typeface="Carlito"/>
                <a:cs typeface="Carlito"/>
              </a:rPr>
              <a:t>limited</a:t>
            </a:r>
            <a:r>
              <a:rPr dirty="0" sz="1900" spc="80">
                <a:latin typeface="Carlito"/>
                <a:cs typeface="Carlito"/>
              </a:rPr>
              <a:t> </a:t>
            </a:r>
            <a:r>
              <a:rPr dirty="0" sz="1900" spc="-5">
                <a:latin typeface="Carlito"/>
                <a:cs typeface="Carlito"/>
              </a:rPr>
              <a:t>to</a:t>
            </a:r>
            <a:endParaRPr sz="1900">
              <a:latin typeface="Carlito"/>
              <a:cs typeface="Carlito"/>
            </a:endParaRPr>
          </a:p>
          <a:p>
            <a:pPr marL="343535">
              <a:lnSpc>
                <a:spcPts val="2050"/>
              </a:lnSpc>
            </a:pPr>
            <a:r>
              <a:rPr dirty="0" sz="1900" spc="-5">
                <a:latin typeface="Carlito"/>
                <a:cs typeface="Carlito"/>
              </a:rPr>
              <a:t>menstruation</a:t>
            </a:r>
            <a:endParaRPr sz="1900">
              <a:latin typeface="Carlito"/>
              <a:cs typeface="Carlito"/>
            </a:endParaRPr>
          </a:p>
          <a:p>
            <a:pPr marL="343535" indent="-331470">
              <a:lnSpc>
                <a:spcPct val="100000"/>
              </a:lnSpc>
              <a:spcBef>
                <a:spcPts val="50"/>
              </a:spcBef>
              <a:buClr>
                <a:srgbClr val="FFC001"/>
              </a:buClr>
              <a:buSzPct val="178947"/>
              <a:buFont typeface="Arial"/>
              <a:buChar char="•"/>
              <a:tabLst>
                <a:tab pos="343535" algn="l"/>
                <a:tab pos="344170" algn="l"/>
              </a:tabLst>
            </a:pPr>
            <a:r>
              <a:rPr dirty="0" sz="1900" spc="-5">
                <a:latin typeface="Carlito"/>
                <a:cs typeface="Carlito"/>
              </a:rPr>
              <a:t>Serious knowledge</a:t>
            </a:r>
            <a:r>
              <a:rPr dirty="0" sz="1900" spc="35">
                <a:latin typeface="Carlito"/>
                <a:cs typeface="Carlito"/>
              </a:rPr>
              <a:t> </a:t>
            </a:r>
            <a:r>
              <a:rPr dirty="0" sz="1900" spc="-5">
                <a:latin typeface="Carlito"/>
                <a:cs typeface="Carlito"/>
              </a:rPr>
              <a:t>gap</a:t>
            </a:r>
            <a:endParaRPr sz="1900">
              <a:latin typeface="Carlito"/>
              <a:cs typeface="Carlito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674270" y="0"/>
            <a:ext cx="11518265" cy="6858000"/>
            <a:chOff x="674270" y="0"/>
            <a:chExt cx="11518265" cy="6858000"/>
          </a:xfrm>
        </p:grpSpPr>
        <p:sp>
          <p:nvSpPr>
            <p:cNvPr id="3" name="object 3"/>
            <p:cNvSpPr/>
            <p:nvPr/>
          </p:nvSpPr>
          <p:spPr>
            <a:xfrm>
              <a:off x="674268" y="0"/>
              <a:ext cx="10700385" cy="6858000"/>
            </a:xfrm>
            <a:custGeom>
              <a:avLst/>
              <a:gdLst/>
              <a:ahLst/>
              <a:cxnLst/>
              <a:rect l="l" t="t" r="r" b="b"/>
              <a:pathLst>
                <a:path w="10700385" h="6858000">
                  <a:moveTo>
                    <a:pt x="10700296" y="3361906"/>
                  </a:moveTo>
                  <a:lnTo>
                    <a:pt x="10700055" y="3314293"/>
                  </a:lnTo>
                  <a:lnTo>
                    <a:pt x="10699128" y="3266554"/>
                  </a:lnTo>
                  <a:lnTo>
                    <a:pt x="10697515" y="3218700"/>
                  </a:lnTo>
                  <a:lnTo>
                    <a:pt x="10695216" y="3170720"/>
                  </a:lnTo>
                  <a:lnTo>
                    <a:pt x="10692232" y="3122625"/>
                  </a:lnTo>
                  <a:lnTo>
                    <a:pt x="10688549" y="3074416"/>
                  </a:lnTo>
                  <a:lnTo>
                    <a:pt x="10684167" y="3026283"/>
                  </a:lnTo>
                  <a:lnTo>
                    <a:pt x="10679125" y="2978353"/>
                  </a:lnTo>
                  <a:lnTo>
                    <a:pt x="10673423" y="2930664"/>
                  </a:lnTo>
                  <a:lnTo>
                    <a:pt x="10667060" y="2883192"/>
                  </a:lnTo>
                  <a:lnTo>
                    <a:pt x="10660050" y="2835960"/>
                  </a:lnTo>
                  <a:lnTo>
                    <a:pt x="10652379" y="2788970"/>
                  </a:lnTo>
                  <a:lnTo>
                    <a:pt x="10644073" y="2742222"/>
                  </a:lnTo>
                  <a:lnTo>
                    <a:pt x="10635132" y="2695727"/>
                  </a:lnTo>
                  <a:lnTo>
                    <a:pt x="10625557" y="2649474"/>
                  </a:lnTo>
                  <a:lnTo>
                    <a:pt x="10615346" y="2603474"/>
                  </a:lnTo>
                  <a:lnTo>
                    <a:pt x="10604513" y="2557742"/>
                  </a:lnTo>
                  <a:lnTo>
                    <a:pt x="10593070" y="2512276"/>
                  </a:lnTo>
                  <a:lnTo>
                    <a:pt x="10581005" y="2467064"/>
                  </a:lnTo>
                  <a:lnTo>
                    <a:pt x="10568343" y="2422144"/>
                  </a:lnTo>
                  <a:lnTo>
                    <a:pt x="10555072" y="2377490"/>
                  </a:lnTo>
                  <a:lnTo>
                    <a:pt x="10541203" y="2333117"/>
                  </a:lnTo>
                  <a:lnTo>
                    <a:pt x="10526738" y="2289022"/>
                  </a:lnTo>
                  <a:lnTo>
                    <a:pt x="10511688" y="2245233"/>
                  </a:lnTo>
                  <a:lnTo>
                    <a:pt x="10496055" y="2201722"/>
                  </a:lnTo>
                  <a:lnTo>
                    <a:pt x="10479837" y="2158530"/>
                  </a:lnTo>
                  <a:lnTo>
                    <a:pt x="10463060" y="2115616"/>
                  </a:lnTo>
                  <a:lnTo>
                    <a:pt x="10445699" y="2073021"/>
                  </a:lnTo>
                  <a:lnTo>
                    <a:pt x="10427792" y="2030742"/>
                  </a:lnTo>
                  <a:lnTo>
                    <a:pt x="10409314" y="1988769"/>
                  </a:lnTo>
                  <a:lnTo>
                    <a:pt x="10390289" y="1947113"/>
                  </a:lnTo>
                  <a:lnTo>
                    <a:pt x="10370706" y="1905787"/>
                  </a:lnTo>
                  <a:lnTo>
                    <a:pt x="10350589" y="1864791"/>
                  </a:lnTo>
                  <a:lnTo>
                    <a:pt x="10329939" y="1824113"/>
                  </a:lnTo>
                  <a:lnTo>
                    <a:pt x="10308742" y="1783791"/>
                  </a:lnTo>
                  <a:lnTo>
                    <a:pt x="10287025" y="1743798"/>
                  </a:lnTo>
                  <a:lnTo>
                    <a:pt x="10264788" y="1704149"/>
                  </a:lnTo>
                  <a:lnTo>
                    <a:pt x="10242029" y="1664843"/>
                  </a:lnTo>
                  <a:lnTo>
                    <a:pt x="10218750" y="1625904"/>
                  </a:lnTo>
                  <a:lnTo>
                    <a:pt x="10194976" y="1587309"/>
                  </a:lnTo>
                  <a:lnTo>
                    <a:pt x="10170693" y="1549082"/>
                  </a:lnTo>
                  <a:lnTo>
                    <a:pt x="10145916" y="1511223"/>
                  </a:lnTo>
                  <a:lnTo>
                    <a:pt x="10120630" y="1473733"/>
                  </a:lnTo>
                  <a:lnTo>
                    <a:pt x="10094874" y="1436611"/>
                  </a:lnTo>
                  <a:lnTo>
                    <a:pt x="10068623" y="1399870"/>
                  </a:lnTo>
                  <a:lnTo>
                    <a:pt x="10041903" y="1363510"/>
                  </a:lnTo>
                  <a:lnTo>
                    <a:pt x="10014712" y="1327543"/>
                  </a:lnTo>
                  <a:lnTo>
                    <a:pt x="9987039" y="1291971"/>
                  </a:lnTo>
                  <a:lnTo>
                    <a:pt x="9958921" y="1256779"/>
                  </a:lnTo>
                  <a:lnTo>
                    <a:pt x="9930333" y="1221994"/>
                  </a:lnTo>
                  <a:lnTo>
                    <a:pt x="9901288" y="1187615"/>
                  </a:lnTo>
                  <a:lnTo>
                    <a:pt x="9871799" y="1153642"/>
                  </a:lnTo>
                  <a:lnTo>
                    <a:pt x="9841878" y="1120076"/>
                  </a:lnTo>
                  <a:lnTo>
                    <a:pt x="9811499" y="1086942"/>
                  </a:lnTo>
                  <a:lnTo>
                    <a:pt x="9780702" y="1054214"/>
                  </a:lnTo>
                  <a:lnTo>
                    <a:pt x="9749472" y="1021918"/>
                  </a:lnTo>
                  <a:lnTo>
                    <a:pt x="9717824" y="990041"/>
                  </a:lnTo>
                  <a:lnTo>
                    <a:pt x="9685744" y="958608"/>
                  </a:lnTo>
                  <a:lnTo>
                    <a:pt x="9653270" y="927608"/>
                  </a:lnTo>
                  <a:lnTo>
                    <a:pt x="9620377" y="897051"/>
                  </a:lnTo>
                  <a:lnTo>
                    <a:pt x="9587078" y="866940"/>
                  </a:lnTo>
                  <a:lnTo>
                    <a:pt x="9553384" y="837285"/>
                  </a:lnTo>
                  <a:lnTo>
                    <a:pt x="9519298" y="808075"/>
                  </a:lnTo>
                  <a:lnTo>
                    <a:pt x="9484830" y="779322"/>
                  </a:lnTo>
                  <a:lnTo>
                    <a:pt x="9449968" y="751039"/>
                  </a:lnTo>
                  <a:lnTo>
                    <a:pt x="9414739" y="723226"/>
                  </a:lnTo>
                  <a:lnTo>
                    <a:pt x="9379128" y="695883"/>
                  </a:lnTo>
                  <a:lnTo>
                    <a:pt x="9343149" y="669010"/>
                  </a:lnTo>
                  <a:lnTo>
                    <a:pt x="9306814" y="642620"/>
                  </a:lnTo>
                  <a:lnTo>
                    <a:pt x="9270111" y="616712"/>
                  </a:lnTo>
                  <a:lnTo>
                    <a:pt x="9233065" y="591286"/>
                  </a:lnTo>
                  <a:lnTo>
                    <a:pt x="9195664" y="566369"/>
                  </a:lnTo>
                  <a:lnTo>
                    <a:pt x="9157919" y="541934"/>
                  </a:lnTo>
                  <a:lnTo>
                    <a:pt x="9119845" y="518007"/>
                  </a:lnTo>
                  <a:lnTo>
                    <a:pt x="9081427" y="494588"/>
                  </a:lnTo>
                  <a:lnTo>
                    <a:pt x="9042692" y="471678"/>
                  </a:lnTo>
                  <a:lnTo>
                    <a:pt x="9003627" y="449275"/>
                  </a:lnTo>
                  <a:lnTo>
                    <a:pt x="8964244" y="427393"/>
                  </a:lnTo>
                  <a:lnTo>
                    <a:pt x="8924544" y="406031"/>
                  </a:lnTo>
                  <a:lnTo>
                    <a:pt x="8884552" y="385203"/>
                  </a:lnTo>
                  <a:lnTo>
                    <a:pt x="8844242" y="364896"/>
                  </a:lnTo>
                  <a:lnTo>
                    <a:pt x="8803640" y="345122"/>
                  </a:lnTo>
                  <a:lnTo>
                    <a:pt x="8762733" y="325894"/>
                  </a:lnTo>
                  <a:lnTo>
                    <a:pt x="8721560" y="307213"/>
                  </a:lnTo>
                  <a:lnTo>
                    <a:pt x="8680082" y="289077"/>
                  </a:lnTo>
                  <a:lnTo>
                    <a:pt x="8638337" y="271487"/>
                  </a:lnTo>
                  <a:lnTo>
                    <a:pt x="8596325" y="254457"/>
                  </a:lnTo>
                  <a:lnTo>
                    <a:pt x="8554034" y="237985"/>
                  </a:lnTo>
                  <a:lnTo>
                    <a:pt x="8511476" y="222084"/>
                  </a:lnTo>
                  <a:lnTo>
                    <a:pt x="8468677" y="206743"/>
                  </a:lnTo>
                  <a:lnTo>
                    <a:pt x="8425612" y="191973"/>
                  </a:lnTo>
                  <a:lnTo>
                    <a:pt x="8382305" y="177787"/>
                  </a:lnTo>
                  <a:lnTo>
                    <a:pt x="8338756" y="164185"/>
                  </a:lnTo>
                  <a:lnTo>
                    <a:pt x="8294954" y="151168"/>
                  </a:lnTo>
                  <a:lnTo>
                    <a:pt x="8250936" y="138734"/>
                  </a:lnTo>
                  <a:lnTo>
                    <a:pt x="8206689" y="126898"/>
                  </a:lnTo>
                  <a:lnTo>
                    <a:pt x="8162214" y="115658"/>
                  </a:lnTo>
                  <a:lnTo>
                    <a:pt x="8117522" y="105016"/>
                  </a:lnTo>
                  <a:lnTo>
                    <a:pt x="8072615" y="94996"/>
                  </a:lnTo>
                  <a:lnTo>
                    <a:pt x="8027492" y="85572"/>
                  </a:lnTo>
                  <a:lnTo>
                    <a:pt x="7982178" y="76771"/>
                  </a:lnTo>
                  <a:lnTo>
                    <a:pt x="7936662" y="68580"/>
                  </a:lnTo>
                  <a:lnTo>
                    <a:pt x="7890954" y="61023"/>
                  </a:lnTo>
                  <a:lnTo>
                    <a:pt x="7845057" y="54089"/>
                  </a:lnTo>
                  <a:lnTo>
                    <a:pt x="7798981" y="47790"/>
                  </a:lnTo>
                  <a:lnTo>
                    <a:pt x="7752728" y="42125"/>
                  </a:lnTo>
                  <a:lnTo>
                    <a:pt x="7706296" y="37109"/>
                  </a:lnTo>
                  <a:lnTo>
                    <a:pt x="7659700" y="32727"/>
                  </a:lnTo>
                  <a:lnTo>
                    <a:pt x="7612939" y="28994"/>
                  </a:lnTo>
                  <a:lnTo>
                    <a:pt x="7566012" y="25920"/>
                  </a:lnTo>
                  <a:lnTo>
                    <a:pt x="7518946" y="23495"/>
                  </a:lnTo>
                  <a:lnTo>
                    <a:pt x="7471727" y="21742"/>
                  </a:lnTo>
                  <a:lnTo>
                    <a:pt x="7424356" y="20650"/>
                  </a:lnTo>
                  <a:lnTo>
                    <a:pt x="7376858" y="20231"/>
                  </a:lnTo>
                  <a:lnTo>
                    <a:pt x="7329221" y="20485"/>
                  </a:lnTo>
                  <a:lnTo>
                    <a:pt x="7281469" y="21412"/>
                  </a:lnTo>
                  <a:lnTo>
                    <a:pt x="7233577" y="23025"/>
                  </a:lnTo>
                  <a:lnTo>
                    <a:pt x="7185571" y="25323"/>
                  </a:lnTo>
                  <a:lnTo>
                    <a:pt x="7137463" y="28321"/>
                  </a:lnTo>
                  <a:lnTo>
                    <a:pt x="7089241" y="32004"/>
                  </a:lnTo>
                  <a:lnTo>
                    <a:pt x="7041070" y="36385"/>
                  </a:lnTo>
                  <a:lnTo>
                    <a:pt x="6993128" y="41427"/>
                  </a:lnTo>
                  <a:lnTo>
                    <a:pt x="6945401" y="47129"/>
                  </a:lnTo>
                  <a:lnTo>
                    <a:pt x="6897916" y="53492"/>
                  </a:lnTo>
                  <a:lnTo>
                    <a:pt x="6850659" y="60502"/>
                  </a:lnTo>
                  <a:lnTo>
                    <a:pt x="6803644" y="68160"/>
                  </a:lnTo>
                  <a:lnTo>
                    <a:pt x="6756870" y="76466"/>
                  </a:lnTo>
                  <a:lnTo>
                    <a:pt x="6710350" y="85407"/>
                  </a:lnTo>
                  <a:lnTo>
                    <a:pt x="6664084" y="94996"/>
                  </a:lnTo>
                  <a:lnTo>
                    <a:pt x="6618059" y="105194"/>
                  </a:lnTo>
                  <a:lnTo>
                    <a:pt x="6572301" y="116014"/>
                  </a:lnTo>
                  <a:lnTo>
                    <a:pt x="6526809" y="127469"/>
                  </a:lnTo>
                  <a:lnTo>
                    <a:pt x="6481585" y="139522"/>
                  </a:lnTo>
                  <a:lnTo>
                    <a:pt x="6436639" y="152184"/>
                  </a:lnTo>
                  <a:lnTo>
                    <a:pt x="6391961" y="165455"/>
                  </a:lnTo>
                  <a:lnTo>
                    <a:pt x="6347574" y="179324"/>
                  </a:lnTo>
                  <a:lnTo>
                    <a:pt x="6303467" y="193776"/>
                  </a:lnTo>
                  <a:lnTo>
                    <a:pt x="6259639" y="208826"/>
                  </a:lnTo>
                  <a:lnTo>
                    <a:pt x="6216116" y="224459"/>
                  </a:lnTo>
                  <a:lnTo>
                    <a:pt x="6172898" y="240665"/>
                  </a:lnTo>
                  <a:lnTo>
                    <a:pt x="6129972" y="257441"/>
                  </a:lnTo>
                  <a:lnTo>
                    <a:pt x="6087351" y="274789"/>
                  </a:lnTo>
                  <a:lnTo>
                    <a:pt x="6045047" y="292709"/>
                  </a:lnTo>
                  <a:lnTo>
                    <a:pt x="6003061" y="311175"/>
                  </a:lnTo>
                  <a:lnTo>
                    <a:pt x="5961380" y="330200"/>
                  </a:lnTo>
                  <a:lnTo>
                    <a:pt x="5920041" y="349758"/>
                  </a:lnTo>
                  <a:lnTo>
                    <a:pt x="5879020" y="369874"/>
                  </a:lnTo>
                  <a:lnTo>
                    <a:pt x="5838329" y="390525"/>
                  </a:lnTo>
                  <a:lnTo>
                    <a:pt x="5797982" y="411708"/>
                  </a:lnTo>
                  <a:lnTo>
                    <a:pt x="5757964" y="433425"/>
                  </a:lnTo>
                  <a:lnTo>
                    <a:pt x="5718302" y="455650"/>
                  </a:lnTo>
                  <a:lnTo>
                    <a:pt x="5678983" y="478409"/>
                  </a:lnTo>
                  <a:lnTo>
                    <a:pt x="5640019" y="501675"/>
                  </a:lnTo>
                  <a:lnTo>
                    <a:pt x="5601411" y="525449"/>
                  </a:lnTo>
                  <a:lnTo>
                    <a:pt x="5563159" y="549719"/>
                  </a:lnTo>
                  <a:lnTo>
                    <a:pt x="5525274" y="574497"/>
                  </a:lnTo>
                  <a:lnTo>
                    <a:pt x="5487771" y="599757"/>
                  </a:lnTo>
                  <a:lnTo>
                    <a:pt x="5450637" y="625513"/>
                  </a:lnTo>
                  <a:lnTo>
                    <a:pt x="5413883" y="651751"/>
                  </a:lnTo>
                  <a:lnTo>
                    <a:pt x="5377497" y="678472"/>
                  </a:lnTo>
                  <a:lnTo>
                    <a:pt x="5341518" y="705650"/>
                  </a:lnTo>
                  <a:lnTo>
                    <a:pt x="5305920" y="733310"/>
                  </a:lnTo>
                  <a:lnTo>
                    <a:pt x="5270716" y="761428"/>
                  </a:lnTo>
                  <a:lnTo>
                    <a:pt x="5235918" y="790003"/>
                  </a:lnTo>
                  <a:lnTo>
                    <a:pt x="5201513" y="819035"/>
                  </a:lnTo>
                  <a:lnTo>
                    <a:pt x="5167528" y="848512"/>
                  </a:lnTo>
                  <a:lnTo>
                    <a:pt x="5133949" y="878433"/>
                  </a:lnTo>
                  <a:lnTo>
                    <a:pt x="5100790" y="908786"/>
                  </a:lnTo>
                  <a:lnTo>
                    <a:pt x="5068049" y="939584"/>
                  </a:lnTo>
                  <a:lnTo>
                    <a:pt x="5035740" y="970800"/>
                  </a:lnTo>
                  <a:lnTo>
                    <a:pt x="5003851" y="1002436"/>
                  </a:lnTo>
                  <a:lnTo>
                    <a:pt x="4972405" y="1034503"/>
                  </a:lnTo>
                  <a:lnTo>
                    <a:pt x="4941392" y="1066965"/>
                  </a:lnTo>
                  <a:lnTo>
                    <a:pt x="4910810" y="1099845"/>
                  </a:lnTo>
                  <a:lnTo>
                    <a:pt x="4880686" y="1133132"/>
                  </a:lnTo>
                  <a:lnTo>
                    <a:pt x="4851019" y="1166812"/>
                  </a:lnTo>
                  <a:lnTo>
                    <a:pt x="4821796" y="1200886"/>
                  </a:lnTo>
                  <a:lnTo>
                    <a:pt x="4793031" y="1235341"/>
                  </a:lnTo>
                  <a:lnTo>
                    <a:pt x="4764735" y="1270190"/>
                  </a:lnTo>
                  <a:lnTo>
                    <a:pt x="4736897" y="1305420"/>
                  </a:lnTo>
                  <a:lnTo>
                    <a:pt x="4709541" y="1341005"/>
                  </a:lnTo>
                  <a:lnTo>
                    <a:pt x="4682655" y="1376972"/>
                  </a:lnTo>
                  <a:lnTo>
                    <a:pt x="4656252" y="1413294"/>
                  </a:lnTo>
                  <a:lnTo>
                    <a:pt x="4630331" y="1449984"/>
                  </a:lnTo>
                  <a:lnTo>
                    <a:pt x="4604905" y="1487017"/>
                  </a:lnTo>
                  <a:lnTo>
                    <a:pt x="4579963" y="1524406"/>
                  </a:lnTo>
                  <a:lnTo>
                    <a:pt x="4555528" y="1562125"/>
                  </a:lnTo>
                  <a:lnTo>
                    <a:pt x="4536478" y="1592414"/>
                  </a:lnTo>
                  <a:lnTo>
                    <a:pt x="3292437" y="1015580"/>
                  </a:lnTo>
                  <a:lnTo>
                    <a:pt x="3300107" y="967600"/>
                  </a:lnTo>
                  <a:lnTo>
                    <a:pt x="3306064" y="921677"/>
                  </a:lnTo>
                  <a:lnTo>
                    <a:pt x="3310750" y="875411"/>
                  </a:lnTo>
                  <a:lnTo>
                    <a:pt x="3314141" y="828814"/>
                  </a:lnTo>
                  <a:lnTo>
                    <a:pt x="3316211" y="781926"/>
                  </a:lnTo>
                  <a:lnTo>
                    <a:pt x="3316973" y="734745"/>
                  </a:lnTo>
                  <a:lnTo>
                    <a:pt x="3316389" y="687298"/>
                  </a:lnTo>
                  <a:lnTo>
                    <a:pt x="3314433" y="639610"/>
                  </a:lnTo>
                  <a:lnTo>
                    <a:pt x="3311118" y="591693"/>
                  </a:lnTo>
                  <a:lnTo>
                    <a:pt x="3306432" y="543902"/>
                  </a:lnTo>
                  <a:lnTo>
                    <a:pt x="3300425" y="496557"/>
                  </a:lnTo>
                  <a:lnTo>
                    <a:pt x="3293122" y="449681"/>
                  </a:lnTo>
                  <a:lnTo>
                    <a:pt x="3284537" y="403288"/>
                  </a:lnTo>
                  <a:lnTo>
                    <a:pt x="3274695" y="357403"/>
                  </a:lnTo>
                  <a:lnTo>
                    <a:pt x="3263608" y="312026"/>
                  </a:lnTo>
                  <a:lnTo>
                    <a:pt x="3251314" y="267182"/>
                  </a:lnTo>
                  <a:lnTo>
                    <a:pt x="3237801" y="222885"/>
                  </a:lnTo>
                  <a:lnTo>
                    <a:pt x="3223120" y="179171"/>
                  </a:lnTo>
                  <a:lnTo>
                    <a:pt x="3207270" y="136029"/>
                  </a:lnTo>
                  <a:lnTo>
                    <a:pt x="3190290" y="93484"/>
                  </a:lnTo>
                  <a:lnTo>
                    <a:pt x="3172180" y="51574"/>
                  </a:lnTo>
                  <a:lnTo>
                    <a:pt x="3152978" y="10287"/>
                  </a:lnTo>
                  <a:lnTo>
                    <a:pt x="3147847" y="0"/>
                  </a:lnTo>
                  <a:lnTo>
                    <a:pt x="169456" y="0"/>
                  </a:lnTo>
                  <a:lnTo>
                    <a:pt x="142887" y="56349"/>
                  </a:lnTo>
                  <a:lnTo>
                    <a:pt x="125107" y="97726"/>
                  </a:lnTo>
                  <a:lnTo>
                    <a:pt x="108432" y="139661"/>
                  </a:lnTo>
                  <a:lnTo>
                    <a:pt x="92875" y="182118"/>
                  </a:lnTo>
                  <a:lnTo>
                    <a:pt x="78460" y="225069"/>
                  </a:lnTo>
                  <a:lnTo>
                    <a:pt x="65201" y="268516"/>
                  </a:lnTo>
                  <a:lnTo>
                    <a:pt x="53124" y="312420"/>
                  </a:lnTo>
                  <a:lnTo>
                    <a:pt x="42227" y="356768"/>
                  </a:lnTo>
                  <a:lnTo>
                    <a:pt x="32550" y="401535"/>
                  </a:lnTo>
                  <a:lnTo>
                    <a:pt x="24091" y="446709"/>
                  </a:lnTo>
                  <a:lnTo>
                    <a:pt x="16865" y="492277"/>
                  </a:lnTo>
                  <a:lnTo>
                    <a:pt x="10909" y="538200"/>
                  </a:lnTo>
                  <a:lnTo>
                    <a:pt x="6223" y="584466"/>
                  </a:lnTo>
                  <a:lnTo>
                    <a:pt x="2832" y="631050"/>
                  </a:lnTo>
                  <a:lnTo>
                    <a:pt x="749" y="677951"/>
                  </a:lnTo>
                  <a:lnTo>
                    <a:pt x="0" y="725131"/>
                  </a:lnTo>
                  <a:lnTo>
                    <a:pt x="584" y="772579"/>
                  </a:lnTo>
                  <a:lnTo>
                    <a:pt x="2527" y="820267"/>
                  </a:lnTo>
                  <a:lnTo>
                    <a:pt x="5854" y="868172"/>
                  </a:lnTo>
                  <a:lnTo>
                    <a:pt x="10528" y="915974"/>
                  </a:lnTo>
                  <a:lnTo>
                    <a:pt x="16535" y="963320"/>
                  </a:lnTo>
                  <a:lnTo>
                    <a:pt x="23837" y="1010196"/>
                  </a:lnTo>
                  <a:lnTo>
                    <a:pt x="32410" y="1056589"/>
                  </a:lnTo>
                  <a:lnTo>
                    <a:pt x="42252" y="1102474"/>
                  </a:lnTo>
                  <a:lnTo>
                    <a:pt x="53340" y="1147851"/>
                  </a:lnTo>
                  <a:lnTo>
                    <a:pt x="65646" y="1192695"/>
                  </a:lnTo>
                  <a:lnTo>
                    <a:pt x="79146" y="1236980"/>
                  </a:lnTo>
                  <a:lnTo>
                    <a:pt x="93827" y="1280706"/>
                  </a:lnTo>
                  <a:lnTo>
                    <a:pt x="109664" y="1323835"/>
                  </a:lnTo>
                  <a:lnTo>
                    <a:pt x="126657" y="1366380"/>
                  </a:lnTo>
                  <a:lnTo>
                    <a:pt x="144754" y="1408290"/>
                  </a:lnTo>
                  <a:lnTo>
                    <a:pt x="163969" y="1449578"/>
                  </a:lnTo>
                  <a:lnTo>
                    <a:pt x="184251" y="1490205"/>
                  </a:lnTo>
                  <a:lnTo>
                    <a:pt x="205600" y="1530172"/>
                  </a:lnTo>
                  <a:lnTo>
                    <a:pt x="227990" y="1569440"/>
                  </a:lnTo>
                  <a:lnTo>
                    <a:pt x="251396" y="1608023"/>
                  </a:lnTo>
                  <a:lnTo>
                    <a:pt x="275805" y="1645869"/>
                  </a:lnTo>
                  <a:lnTo>
                    <a:pt x="301205" y="1682991"/>
                  </a:lnTo>
                  <a:lnTo>
                    <a:pt x="327558" y="1719351"/>
                  </a:lnTo>
                  <a:lnTo>
                    <a:pt x="354850" y="1754949"/>
                  </a:lnTo>
                  <a:lnTo>
                    <a:pt x="383070" y="1789760"/>
                  </a:lnTo>
                  <a:lnTo>
                    <a:pt x="412191" y="1823770"/>
                  </a:lnTo>
                  <a:lnTo>
                    <a:pt x="442188" y="1856955"/>
                  </a:lnTo>
                  <a:lnTo>
                    <a:pt x="473049" y="1889302"/>
                  </a:lnTo>
                  <a:lnTo>
                    <a:pt x="504748" y="1920798"/>
                  </a:lnTo>
                  <a:lnTo>
                    <a:pt x="537286" y="1951418"/>
                  </a:lnTo>
                  <a:lnTo>
                    <a:pt x="570611" y="1981149"/>
                  </a:lnTo>
                  <a:lnTo>
                    <a:pt x="604723" y="2009990"/>
                  </a:lnTo>
                  <a:lnTo>
                    <a:pt x="639597" y="2037892"/>
                  </a:lnTo>
                  <a:lnTo>
                    <a:pt x="675208" y="2064867"/>
                  </a:lnTo>
                  <a:lnTo>
                    <a:pt x="711555" y="2090889"/>
                  </a:lnTo>
                  <a:lnTo>
                    <a:pt x="748588" y="2115934"/>
                  </a:lnTo>
                  <a:lnTo>
                    <a:pt x="786320" y="2139988"/>
                  </a:lnTo>
                  <a:lnTo>
                    <a:pt x="824699" y="2163038"/>
                  </a:lnTo>
                  <a:lnTo>
                    <a:pt x="863739" y="2185073"/>
                  </a:lnTo>
                  <a:lnTo>
                    <a:pt x="903389" y="2206066"/>
                  </a:lnTo>
                  <a:lnTo>
                    <a:pt x="943648" y="2225992"/>
                  </a:lnTo>
                  <a:lnTo>
                    <a:pt x="984491" y="2244864"/>
                  </a:lnTo>
                  <a:lnTo>
                    <a:pt x="1025893" y="2262632"/>
                  </a:lnTo>
                  <a:lnTo>
                    <a:pt x="1067828" y="2279294"/>
                  </a:lnTo>
                  <a:lnTo>
                    <a:pt x="1110310" y="2294839"/>
                  </a:lnTo>
                  <a:lnTo>
                    <a:pt x="1153274" y="2309241"/>
                  </a:lnTo>
                  <a:lnTo>
                    <a:pt x="1196733" y="2322487"/>
                  </a:lnTo>
                  <a:lnTo>
                    <a:pt x="1240650" y="2334564"/>
                  </a:lnTo>
                  <a:lnTo>
                    <a:pt x="1285024" y="2345448"/>
                  </a:lnTo>
                  <a:lnTo>
                    <a:pt x="1329804" y="2355126"/>
                  </a:lnTo>
                  <a:lnTo>
                    <a:pt x="1375003" y="2363571"/>
                  </a:lnTo>
                  <a:lnTo>
                    <a:pt x="1420583" y="2370785"/>
                  </a:lnTo>
                  <a:lnTo>
                    <a:pt x="1466519" y="2376728"/>
                  </a:lnTo>
                  <a:lnTo>
                    <a:pt x="1512811" y="2381415"/>
                  </a:lnTo>
                  <a:lnTo>
                    <a:pt x="1559420" y="2384793"/>
                  </a:lnTo>
                  <a:lnTo>
                    <a:pt x="1606334" y="2386876"/>
                  </a:lnTo>
                  <a:lnTo>
                    <a:pt x="1653527" y="2387625"/>
                  </a:lnTo>
                  <a:lnTo>
                    <a:pt x="1700999" y="2387041"/>
                  </a:lnTo>
                  <a:lnTo>
                    <a:pt x="1748701" y="2385085"/>
                  </a:lnTo>
                  <a:lnTo>
                    <a:pt x="1796643" y="2381758"/>
                  </a:lnTo>
                  <a:lnTo>
                    <a:pt x="1844459" y="2377084"/>
                  </a:lnTo>
                  <a:lnTo>
                    <a:pt x="1891830" y="2371077"/>
                  </a:lnTo>
                  <a:lnTo>
                    <a:pt x="1938731" y="2363774"/>
                  </a:lnTo>
                  <a:lnTo>
                    <a:pt x="1985149" y="2355202"/>
                  </a:lnTo>
                  <a:lnTo>
                    <a:pt x="2031060" y="2345359"/>
                  </a:lnTo>
                  <a:lnTo>
                    <a:pt x="2076462" y="2334272"/>
                  </a:lnTo>
                  <a:lnTo>
                    <a:pt x="2121331" y="2321979"/>
                  </a:lnTo>
                  <a:lnTo>
                    <a:pt x="2165642" y="2308479"/>
                  </a:lnTo>
                  <a:lnTo>
                    <a:pt x="2209393" y="2293797"/>
                  </a:lnTo>
                  <a:lnTo>
                    <a:pt x="2252548" y="2277961"/>
                  </a:lnTo>
                  <a:lnTo>
                    <a:pt x="2295118" y="2260981"/>
                  </a:lnTo>
                  <a:lnTo>
                    <a:pt x="2337054" y="2242883"/>
                  </a:lnTo>
                  <a:lnTo>
                    <a:pt x="2378354" y="2223681"/>
                  </a:lnTo>
                  <a:lnTo>
                    <a:pt x="2419019" y="2203399"/>
                  </a:lnTo>
                  <a:lnTo>
                    <a:pt x="2458999" y="2182063"/>
                  </a:lnTo>
                  <a:lnTo>
                    <a:pt x="2498293" y="2159685"/>
                  </a:lnTo>
                  <a:lnTo>
                    <a:pt x="2536888" y="2136279"/>
                  </a:lnTo>
                  <a:lnTo>
                    <a:pt x="2574772" y="2111883"/>
                  </a:lnTo>
                  <a:lnTo>
                    <a:pt x="2611907" y="2086495"/>
                  </a:lnTo>
                  <a:lnTo>
                    <a:pt x="2648293" y="2060155"/>
                  </a:lnTo>
                  <a:lnTo>
                    <a:pt x="2683903" y="2032876"/>
                  </a:lnTo>
                  <a:lnTo>
                    <a:pt x="2718739" y="2004669"/>
                  </a:lnTo>
                  <a:lnTo>
                    <a:pt x="2752763" y="1975561"/>
                  </a:lnTo>
                  <a:lnTo>
                    <a:pt x="2785961" y="1945563"/>
                  </a:lnTo>
                  <a:lnTo>
                    <a:pt x="2818333" y="1914715"/>
                  </a:lnTo>
                  <a:lnTo>
                    <a:pt x="2849842" y="1883029"/>
                  </a:lnTo>
                  <a:lnTo>
                    <a:pt x="2880487" y="1850517"/>
                  </a:lnTo>
                  <a:lnTo>
                    <a:pt x="2910243" y="1817204"/>
                  </a:lnTo>
                  <a:lnTo>
                    <a:pt x="2939084" y="1783105"/>
                  </a:lnTo>
                  <a:lnTo>
                    <a:pt x="2967012" y="1748243"/>
                  </a:lnTo>
                  <a:lnTo>
                    <a:pt x="2993999" y="1712645"/>
                  </a:lnTo>
                  <a:lnTo>
                    <a:pt x="3011195" y="1688655"/>
                  </a:lnTo>
                  <a:lnTo>
                    <a:pt x="4220743" y="2249462"/>
                  </a:lnTo>
                  <a:lnTo>
                    <a:pt x="4205389" y="2294140"/>
                  </a:lnTo>
                  <a:lnTo>
                    <a:pt x="4191190" y="2337435"/>
                  </a:lnTo>
                  <a:lnTo>
                    <a:pt x="4177576" y="2380970"/>
                  </a:lnTo>
                  <a:lnTo>
                    <a:pt x="4164546" y="2424747"/>
                  </a:lnTo>
                  <a:lnTo>
                    <a:pt x="4152112" y="2468753"/>
                  </a:lnTo>
                  <a:lnTo>
                    <a:pt x="4140263" y="2512974"/>
                  </a:lnTo>
                  <a:lnTo>
                    <a:pt x="4129024" y="2557437"/>
                  </a:lnTo>
                  <a:lnTo>
                    <a:pt x="4118381" y="2602103"/>
                  </a:lnTo>
                  <a:lnTo>
                    <a:pt x="4108348" y="2646997"/>
                  </a:lnTo>
                  <a:lnTo>
                    <a:pt x="4098912" y="2692095"/>
                  </a:lnTo>
                  <a:lnTo>
                    <a:pt x="4090111" y="2737383"/>
                  </a:lnTo>
                  <a:lnTo>
                    <a:pt x="4081919" y="2782887"/>
                  </a:lnTo>
                  <a:lnTo>
                    <a:pt x="4074350" y="2828569"/>
                  </a:lnTo>
                  <a:lnTo>
                    <a:pt x="4067416" y="2874441"/>
                  </a:lnTo>
                  <a:lnTo>
                    <a:pt x="4061117" y="2920504"/>
                  </a:lnTo>
                  <a:lnTo>
                    <a:pt x="4055440" y="2966745"/>
                  </a:lnTo>
                  <a:lnTo>
                    <a:pt x="4050423" y="3013151"/>
                  </a:lnTo>
                  <a:lnTo>
                    <a:pt x="4046029" y="3059722"/>
                  </a:lnTo>
                  <a:lnTo>
                    <a:pt x="4042308" y="3106470"/>
                  </a:lnTo>
                  <a:lnTo>
                    <a:pt x="4039222" y="3153359"/>
                  </a:lnTo>
                  <a:lnTo>
                    <a:pt x="4036796" y="3200412"/>
                  </a:lnTo>
                  <a:lnTo>
                    <a:pt x="4035044" y="3247606"/>
                  </a:lnTo>
                  <a:lnTo>
                    <a:pt x="4033951" y="3294951"/>
                  </a:lnTo>
                  <a:lnTo>
                    <a:pt x="4033520" y="3342436"/>
                  </a:lnTo>
                  <a:lnTo>
                    <a:pt x="4033774" y="3390049"/>
                  </a:lnTo>
                  <a:lnTo>
                    <a:pt x="4034701" y="3437788"/>
                  </a:lnTo>
                  <a:lnTo>
                    <a:pt x="4036314" y="3485642"/>
                  </a:lnTo>
                  <a:lnTo>
                    <a:pt x="4038625" y="3533622"/>
                  </a:lnTo>
                  <a:lnTo>
                    <a:pt x="4041610" y="3581717"/>
                  </a:lnTo>
                  <a:lnTo>
                    <a:pt x="4045305" y="3629914"/>
                  </a:lnTo>
                  <a:lnTo>
                    <a:pt x="4049674" y="3678072"/>
                  </a:lnTo>
                  <a:lnTo>
                    <a:pt x="4054703" y="3725989"/>
                  </a:lnTo>
                  <a:lnTo>
                    <a:pt x="4060406" y="3773690"/>
                  </a:lnTo>
                  <a:lnTo>
                    <a:pt x="4066768" y="3821163"/>
                  </a:lnTo>
                  <a:lnTo>
                    <a:pt x="4073779" y="3868394"/>
                  </a:lnTo>
                  <a:lnTo>
                    <a:pt x="4081437" y="3915384"/>
                  </a:lnTo>
                  <a:lnTo>
                    <a:pt x="4089743" y="3962146"/>
                  </a:lnTo>
                  <a:lnTo>
                    <a:pt x="4098683" y="4008640"/>
                  </a:lnTo>
                  <a:lnTo>
                    <a:pt x="4108259" y="4054894"/>
                  </a:lnTo>
                  <a:lnTo>
                    <a:pt x="4118470" y="4100893"/>
                  </a:lnTo>
                  <a:lnTo>
                    <a:pt x="4129290" y="4146626"/>
                  </a:lnTo>
                  <a:lnTo>
                    <a:pt x="4140733" y="4192105"/>
                  </a:lnTo>
                  <a:lnTo>
                    <a:pt x="4152798" y="4237304"/>
                  </a:lnTo>
                  <a:lnTo>
                    <a:pt x="4165460" y="4282237"/>
                  </a:lnTo>
                  <a:lnTo>
                    <a:pt x="4178731" y="4326890"/>
                  </a:lnTo>
                  <a:lnTo>
                    <a:pt x="4192600" y="4371264"/>
                  </a:lnTo>
                  <a:lnTo>
                    <a:pt x="4207065" y="4415358"/>
                  </a:lnTo>
                  <a:lnTo>
                    <a:pt x="4222115" y="4459160"/>
                  </a:lnTo>
                  <a:lnTo>
                    <a:pt x="4237748" y="4502658"/>
                  </a:lnTo>
                  <a:lnTo>
                    <a:pt x="4253954" y="4545863"/>
                  </a:lnTo>
                  <a:lnTo>
                    <a:pt x="4270730" y="4588764"/>
                  </a:lnTo>
                  <a:lnTo>
                    <a:pt x="4288091" y="4631372"/>
                  </a:lnTo>
                  <a:lnTo>
                    <a:pt x="4305998" y="4673651"/>
                  </a:lnTo>
                  <a:lnTo>
                    <a:pt x="4324477" y="4715624"/>
                  </a:lnTo>
                  <a:lnTo>
                    <a:pt x="4343501" y="4757280"/>
                  </a:lnTo>
                  <a:lnTo>
                    <a:pt x="4363072" y="4798606"/>
                  </a:lnTo>
                  <a:lnTo>
                    <a:pt x="4383189" y="4839614"/>
                  </a:lnTo>
                  <a:lnTo>
                    <a:pt x="4403852" y="4880280"/>
                  </a:lnTo>
                  <a:lnTo>
                    <a:pt x="4425035" y="4920615"/>
                  </a:lnTo>
                  <a:lnTo>
                    <a:pt x="4446752" y="4960607"/>
                  </a:lnTo>
                  <a:lnTo>
                    <a:pt x="4469003" y="5000256"/>
                  </a:lnTo>
                  <a:lnTo>
                    <a:pt x="4491761" y="5039550"/>
                  </a:lnTo>
                  <a:lnTo>
                    <a:pt x="4515028" y="5078501"/>
                  </a:lnTo>
                  <a:lnTo>
                    <a:pt x="4538802" y="5117096"/>
                  </a:lnTo>
                  <a:lnTo>
                    <a:pt x="4563084" y="5155323"/>
                  </a:lnTo>
                  <a:lnTo>
                    <a:pt x="4587875" y="5193182"/>
                  </a:lnTo>
                  <a:lnTo>
                    <a:pt x="4613148" y="5230673"/>
                  </a:lnTo>
                  <a:lnTo>
                    <a:pt x="4638903" y="5267795"/>
                  </a:lnTo>
                  <a:lnTo>
                    <a:pt x="4665154" y="5304536"/>
                  </a:lnTo>
                  <a:lnTo>
                    <a:pt x="4691875" y="5340896"/>
                  </a:lnTo>
                  <a:lnTo>
                    <a:pt x="4719066" y="5376862"/>
                  </a:lnTo>
                  <a:lnTo>
                    <a:pt x="4746739" y="5412435"/>
                  </a:lnTo>
                  <a:lnTo>
                    <a:pt x="4774870" y="5447627"/>
                  </a:lnTo>
                  <a:lnTo>
                    <a:pt x="4777016" y="5450256"/>
                  </a:lnTo>
                  <a:lnTo>
                    <a:pt x="4295394" y="5957189"/>
                  </a:lnTo>
                  <a:lnTo>
                    <a:pt x="4259059" y="5938126"/>
                  </a:lnTo>
                  <a:lnTo>
                    <a:pt x="4218063" y="5918873"/>
                  </a:lnTo>
                  <a:lnTo>
                    <a:pt x="4176141" y="5901423"/>
                  </a:lnTo>
                  <a:lnTo>
                    <a:pt x="4133354" y="5885802"/>
                  </a:lnTo>
                  <a:lnTo>
                    <a:pt x="4089755" y="5872061"/>
                  </a:lnTo>
                  <a:lnTo>
                    <a:pt x="4045394" y="5860237"/>
                  </a:lnTo>
                  <a:lnTo>
                    <a:pt x="4000322" y="5850394"/>
                  </a:lnTo>
                  <a:lnTo>
                    <a:pt x="3954602" y="5842559"/>
                  </a:lnTo>
                  <a:lnTo>
                    <a:pt x="3908272" y="5836780"/>
                  </a:lnTo>
                  <a:lnTo>
                    <a:pt x="3861397" y="5833110"/>
                  </a:lnTo>
                  <a:lnTo>
                    <a:pt x="3814026" y="5831586"/>
                  </a:lnTo>
                  <a:lnTo>
                    <a:pt x="3766223" y="5832259"/>
                  </a:lnTo>
                  <a:lnTo>
                    <a:pt x="3718026" y="5835167"/>
                  </a:lnTo>
                  <a:lnTo>
                    <a:pt x="3669995" y="5840311"/>
                  </a:lnTo>
                  <a:lnTo>
                    <a:pt x="3622725" y="5847588"/>
                  </a:lnTo>
                  <a:lnTo>
                    <a:pt x="3576256" y="5856960"/>
                  </a:lnTo>
                  <a:lnTo>
                    <a:pt x="3530638" y="5868365"/>
                  </a:lnTo>
                  <a:lnTo>
                    <a:pt x="3485908" y="5881751"/>
                  </a:lnTo>
                  <a:lnTo>
                    <a:pt x="3442119" y="5897080"/>
                  </a:lnTo>
                  <a:lnTo>
                    <a:pt x="3399307" y="5914275"/>
                  </a:lnTo>
                  <a:lnTo>
                    <a:pt x="3357511" y="5933300"/>
                  </a:lnTo>
                  <a:lnTo>
                    <a:pt x="3316795" y="5954090"/>
                  </a:lnTo>
                  <a:lnTo>
                    <a:pt x="3277197" y="5976594"/>
                  </a:lnTo>
                  <a:lnTo>
                    <a:pt x="3238754" y="6000775"/>
                  </a:lnTo>
                  <a:lnTo>
                    <a:pt x="3201517" y="6026569"/>
                  </a:lnTo>
                  <a:lnTo>
                    <a:pt x="3165538" y="6053912"/>
                  </a:lnTo>
                  <a:lnTo>
                    <a:pt x="3130854" y="6082766"/>
                  </a:lnTo>
                  <a:lnTo>
                    <a:pt x="3097504" y="6113069"/>
                  </a:lnTo>
                  <a:lnTo>
                    <a:pt x="3065538" y="6144768"/>
                  </a:lnTo>
                  <a:lnTo>
                    <a:pt x="3035008" y="6177826"/>
                  </a:lnTo>
                  <a:lnTo>
                    <a:pt x="3005963" y="6212167"/>
                  </a:lnTo>
                  <a:lnTo>
                    <a:pt x="2978429" y="6247739"/>
                  </a:lnTo>
                  <a:lnTo>
                    <a:pt x="2952458" y="6284506"/>
                  </a:lnTo>
                  <a:lnTo>
                    <a:pt x="2928099" y="6322415"/>
                  </a:lnTo>
                  <a:lnTo>
                    <a:pt x="2905391" y="6361392"/>
                  </a:lnTo>
                  <a:lnTo>
                    <a:pt x="2884398" y="6401397"/>
                  </a:lnTo>
                  <a:lnTo>
                    <a:pt x="2865132" y="6442380"/>
                  </a:lnTo>
                  <a:lnTo>
                    <a:pt x="2847670" y="6484290"/>
                  </a:lnTo>
                  <a:lnTo>
                    <a:pt x="2832036" y="6527051"/>
                  </a:lnTo>
                  <a:lnTo>
                    <a:pt x="2818295" y="6570637"/>
                  </a:lnTo>
                  <a:lnTo>
                    <a:pt x="2806471" y="6614985"/>
                  </a:lnTo>
                  <a:lnTo>
                    <a:pt x="2796616" y="6660032"/>
                  </a:lnTo>
                  <a:lnTo>
                    <a:pt x="2788780" y="6705740"/>
                  </a:lnTo>
                  <a:lnTo>
                    <a:pt x="2783001" y="6752056"/>
                  </a:lnTo>
                  <a:lnTo>
                    <a:pt x="2779331" y="6798907"/>
                  </a:lnTo>
                  <a:lnTo>
                    <a:pt x="2777807" y="6846265"/>
                  </a:lnTo>
                  <a:lnTo>
                    <a:pt x="2777972" y="6858000"/>
                  </a:lnTo>
                  <a:lnTo>
                    <a:pt x="4828921" y="6858000"/>
                  </a:lnTo>
                  <a:lnTo>
                    <a:pt x="4828375" y="6819493"/>
                  </a:lnTo>
                  <a:lnTo>
                    <a:pt x="4825466" y="6771310"/>
                  </a:lnTo>
                  <a:lnTo>
                    <a:pt x="4820336" y="6723304"/>
                  </a:lnTo>
                  <a:lnTo>
                    <a:pt x="4813058" y="6676060"/>
                  </a:lnTo>
                  <a:lnTo>
                    <a:pt x="4803686" y="6629628"/>
                  </a:lnTo>
                  <a:lnTo>
                    <a:pt x="4792281" y="6584023"/>
                  </a:lnTo>
                  <a:lnTo>
                    <a:pt x="4778895" y="6539319"/>
                  </a:lnTo>
                  <a:lnTo>
                    <a:pt x="4763579" y="6495555"/>
                  </a:lnTo>
                  <a:lnTo>
                    <a:pt x="4746371" y="6452756"/>
                  </a:lnTo>
                  <a:lnTo>
                    <a:pt x="4729632" y="6416027"/>
                  </a:lnTo>
                  <a:lnTo>
                    <a:pt x="5219433" y="5900471"/>
                  </a:lnTo>
                  <a:lnTo>
                    <a:pt x="5248948" y="5925070"/>
                  </a:lnTo>
                  <a:lnTo>
                    <a:pt x="5283809" y="5953353"/>
                  </a:lnTo>
                  <a:lnTo>
                    <a:pt x="5319039" y="5981179"/>
                  </a:lnTo>
                  <a:lnTo>
                    <a:pt x="5354650" y="6008522"/>
                  </a:lnTo>
                  <a:lnTo>
                    <a:pt x="5390629" y="6035395"/>
                  </a:lnTo>
                  <a:lnTo>
                    <a:pt x="5426964" y="6061786"/>
                  </a:lnTo>
                  <a:lnTo>
                    <a:pt x="5463667" y="6087681"/>
                  </a:lnTo>
                  <a:lnTo>
                    <a:pt x="5500713" y="6113107"/>
                  </a:lnTo>
                  <a:lnTo>
                    <a:pt x="5538114" y="6138024"/>
                  </a:lnTo>
                  <a:lnTo>
                    <a:pt x="5575859" y="6162459"/>
                  </a:lnTo>
                  <a:lnTo>
                    <a:pt x="5613933" y="6186386"/>
                  </a:lnTo>
                  <a:lnTo>
                    <a:pt x="5652351" y="6209804"/>
                  </a:lnTo>
                  <a:lnTo>
                    <a:pt x="5691086" y="6232715"/>
                  </a:lnTo>
                  <a:lnTo>
                    <a:pt x="5730151" y="6255118"/>
                  </a:lnTo>
                  <a:lnTo>
                    <a:pt x="5769534" y="6277000"/>
                  </a:lnTo>
                  <a:lnTo>
                    <a:pt x="5809221" y="6298362"/>
                  </a:lnTo>
                  <a:lnTo>
                    <a:pt x="5849226" y="6319190"/>
                  </a:lnTo>
                  <a:lnTo>
                    <a:pt x="5889536" y="6339497"/>
                  </a:lnTo>
                  <a:lnTo>
                    <a:pt x="5930138" y="6359258"/>
                  </a:lnTo>
                  <a:lnTo>
                    <a:pt x="5971032" y="6378486"/>
                  </a:lnTo>
                  <a:lnTo>
                    <a:pt x="6012218" y="6397180"/>
                  </a:lnTo>
                  <a:lnTo>
                    <a:pt x="6053683" y="6415316"/>
                  </a:lnTo>
                  <a:lnTo>
                    <a:pt x="6095428" y="6432893"/>
                  </a:lnTo>
                  <a:lnTo>
                    <a:pt x="6137453" y="6449923"/>
                  </a:lnTo>
                  <a:lnTo>
                    <a:pt x="6179744" y="6466395"/>
                  </a:lnTo>
                  <a:lnTo>
                    <a:pt x="6222289" y="6482308"/>
                  </a:lnTo>
                  <a:lnTo>
                    <a:pt x="6265100" y="6497637"/>
                  </a:lnTo>
                  <a:lnTo>
                    <a:pt x="6308153" y="6512407"/>
                  </a:lnTo>
                  <a:lnTo>
                    <a:pt x="6351460" y="6526593"/>
                  </a:lnTo>
                  <a:lnTo>
                    <a:pt x="6395021" y="6540195"/>
                  </a:lnTo>
                  <a:lnTo>
                    <a:pt x="6438811" y="6553213"/>
                  </a:lnTo>
                  <a:lnTo>
                    <a:pt x="6482829" y="6565646"/>
                  </a:lnTo>
                  <a:lnTo>
                    <a:pt x="6527076" y="6577482"/>
                  </a:lnTo>
                  <a:lnTo>
                    <a:pt x="6571551" y="6588722"/>
                  </a:lnTo>
                  <a:lnTo>
                    <a:pt x="6616243" y="6599352"/>
                  </a:lnTo>
                  <a:lnTo>
                    <a:pt x="6661150" y="6609385"/>
                  </a:lnTo>
                  <a:lnTo>
                    <a:pt x="6706260" y="6618795"/>
                  </a:lnTo>
                  <a:lnTo>
                    <a:pt x="6751574" y="6627609"/>
                  </a:lnTo>
                  <a:lnTo>
                    <a:pt x="6797091" y="6635788"/>
                  </a:lnTo>
                  <a:lnTo>
                    <a:pt x="6842798" y="6643344"/>
                  </a:lnTo>
                  <a:lnTo>
                    <a:pt x="6888696" y="6650279"/>
                  </a:lnTo>
                  <a:lnTo>
                    <a:pt x="6934771" y="6656578"/>
                  </a:lnTo>
                  <a:lnTo>
                    <a:pt x="6981025" y="6662242"/>
                  </a:lnTo>
                  <a:lnTo>
                    <a:pt x="7027456" y="6667271"/>
                  </a:lnTo>
                  <a:lnTo>
                    <a:pt x="7074052" y="6671640"/>
                  </a:lnTo>
                  <a:lnTo>
                    <a:pt x="7120814" y="6675374"/>
                  </a:lnTo>
                  <a:lnTo>
                    <a:pt x="7167727" y="6678447"/>
                  </a:lnTo>
                  <a:lnTo>
                    <a:pt x="7214794" y="6680873"/>
                  </a:lnTo>
                  <a:lnTo>
                    <a:pt x="7262012" y="6682626"/>
                  </a:lnTo>
                  <a:lnTo>
                    <a:pt x="7309371" y="6683718"/>
                  </a:lnTo>
                  <a:lnTo>
                    <a:pt x="7356869" y="6684137"/>
                  </a:lnTo>
                  <a:lnTo>
                    <a:pt x="7404506" y="6683883"/>
                  </a:lnTo>
                  <a:lnTo>
                    <a:pt x="7452258" y="6682956"/>
                  </a:lnTo>
                  <a:lnTo>
                    <a:pt x="7500150" y="6681343"/>
                  </a:lnTo>
                  <a:lnTo>
                    <a:pt x="7548143" y="6679044"/>
                  </a:lnTo>
                  <a:lnTo>
                    <a:pt x="7596264" y="6676047"/>
                  </a:lnTo>
                  <a:lnTo>
                    <a:pt x="7644485" y="6672351"/>
                  </a:lnTo>
                  <a:lnTo>
                    <a:pt x="7692644" y="6667982"/>
                  </a:lnTo>
                  <a:lnTo>
                    <a:pt x="7740586" y="6662941"/>
                  </a:lnTo>
                  <a:lnTo>
                    <a:pt x="7788313" y="6657238"/>
                  </a:lnTo>
                  <a:lnTo>
                    <a:pt x="7835798" y="6650876"/>
                  </a:lnTo>
                  <a:lnTo>
                    <a:pt x="7883055" y="6643865"/>
                  </a:lnTo>
                  <a:lnTo>
                    <a:pt x="7930070" y="6636207"/>
                  </a:lnTo>
                  <a:lnTo>
                    <a:pt x="7976844" y="6627901"/>
                  </a:lnTo>
                  <a:lnTo>
                    <a:pt x="8023365" y="6618960"/>
                  </a:lnTo>
                  <a:lnTo>
                    <a:pt x="8069631" y="6609385"/>
                  </a:lnTo>
                  <a:lnTo>
                    <a:pt x="8115655" y="6599174"/>
                  </a:lnTo>
                  <a:lnTo>
                    <a:pt x="8161414" y="6588353"/>
                  </a:lnTo>
                  <a:lnTo>
                    <a:pt x="8206905" y="6576911"/>
                  </a:lnTo>
                  <a:lnTo>
                    <a:pt x="8252130" y="6564846"/>
                  </a:lnTo>
                  <a:lnTo>
                    <a:pt x="8297075" y="6552184"/>
                  </a:lnTo>
                  <a:lnTo>
                    <a:pt x="8341754" y="6538912"/>
                  </a:lnTo>
                  <a:lnTo>
                    <a:pt x="8386140" y="6525044"/>
                  </a:lnTo>
                  <a:lnTo>
                    <a:pt x="8430247" y="6510591"/>
                  </a:lnTo>
                  <a:lnTo>
                    <a:pt x="8474075" y="6495542"/>
                  </a:lnTo>
                  <a:lnTo>
                    <a:pt x="8517598" y="6479908"/>
                  </a:lnTo>
                  <a:lnTo>
                    <a:pt x="8560816" y="6463703"/>
                  </a:lnTo>
                  <a:lnTo>
                    <a:pt x="8603742" y="6446926"/>
                  </a:lnTo>
                  <a:lnTo>
                    <a:pt x="8646363" y="6429578"/>
                  </a:lnTo>
                  <a:lnTo>
                    <a:pt x="8688667" y="6411671"/>
                  </a:lnTo>
                  <a:lnTo>
                    <a:pt x="8730653" y="6393193"/>
                  </a:lnTo>
                  <a:lnTo>
                    <a:pt x="8772334" y="6374181"/>
                  </a:lnTo>
                  <a:lnTo>
                    <a:pt x="8813673" y="6354610"/>
                  </a:lnTo>
                  <a:lnTo>
                    <a:pt x="8854694" y="6334493"/>
                  </a:lnTo>
                  <a:lnTo>
                    <a:pt x="8895385" y="6313843"/>
                  </a:lnTo>
                  <a:lnTo>
                    <a:pt x="8935745" y="6292659"/>
                  </a:lnTo>
                  <a:lnTo>
                    <a:pt x="8975750" y="6270942"/>
                  </a:lnTo>
                  <a:lnTo>
                    <a:pt x="9015425" y="6248717"/>
                  </a:lnTo>
                  <a:lnTo>
                    <a:pt x="9054732" y="6225959"/>
                  </a:lnTo>
                  <a:lnTo>
                    <a:pt x="9093708" y="6202692"/>
                  </a:lnTo>
                  <a:lnTo>
                    <a:pt x="9132316" y="6178918"/>
                  </a:lnTo>
                  <a:lnTo>
                    <a:pt x="9170556" y="6154648"/>
                  </a:lnTo>
                  <a:lnTo>
                    <a:pt x="9208440" y="6129871"/>
                  </a:lnTo>
                  <a:lnTo>
                    <a:pt x="9245943" y="6104610"/>
                  </a:lnTo>
                  <a:lnTo>
                    <a:pt x="9283090" y="6078855"/>
                  </a:lnTo>
                  <a:lnTo>
                    <a:pt x="9319844" y="6052617"/>
                  </a:lnTo>
                  <a:lnTo>
                    <a:pt x="9356217" y="6025896"/>
                  </a:lnTo>
                  <a:lnTo>
                    <a:pt x="9392209" y="5998718"/>
                  </a:lnTo>
                  <a:lnTo>
                    <a:pt x="9427807" y="5971057"/>
                  </a:lnTo>
                  <a:lnTo>
                    <a:pt x="9462999" y="5942939"/>
                  </a:lnTo>
                  <a:lnTo>
                    <a:pt x="9497809" y="5914364"/>
                  </a:lnTo>
                  <a:lnTo>
                    <a:pt x="9532201" y="5885332"/>
                  </a:lnTo>
                  <a:lnTo>
                    <a:pt x="9566199" y="5855855"/>
                  </a:lnTo>
                  <a:lnTo>
                    <a:pt x="9599778" y="5825934"/>
                  </a:lnTo>
                  <a:lnTo>
                    <a:pt x="9632937" y="5795581"/>
                  </a:lnTo>
                  <a:lnTo>
                    <a:pt x="9665678" y="5764784"/>
                  </a:lnTo>
                  <a:lnTo>
                    <a:pt x="9697987" y="5733567"/>
                  </a:lnTo>
                  <a:lnTo>
                    <a:pt x="9729876" y="5701919"/>
                  </a:lnTo>
                  <a:lnTo>
                    <a:pt x="9761322" y="5669864"/>
                  </a:lnTo>
                  <a:lnTo>
                    <a:pt x="9792335" y="5637390"/>
                  </a:lnTo>
                  <a:lnTo>
                    <a:pt x="9822917" y="5604510"/>
                  </a:lnTo>
                  <a:lnTo>
                    <a:pt x="9853041" y="5571223"/>
                  </a:lnTo>
                  <a:lnTo>
                    <a:pt x="9882721" y="5537543"/>
                  </a:lnTo>
                  <a:lnTo>
                    <a:pt x="9911931" y="5503469"/>
                  </a:lnTo>
                  <a:lnTo>
                    <a:pt x="9940696" y="5469013"/>
                  </a:lnTo>
                  <a:lnTo>
                    <a:pt x="9969005" y="5434165"/>
                  </a:lnTo>
                  <a:lnTo>
                    <a:pt x="9996830" y="5398948"/>
                  </a:lnTo>
                  <a:lnTo>
                    <a:pt x="10024186" y="5363349"/>
                  </a:lnTo>
                  <a:lnTo>
                    <a:pt x="10051072" y="5327383"/>
                  </a:lnTo>
                  <a:lnTo>
                    <a:pt x="10077488" y="5291061"/>
                  </a:lnTo>
                  <a:lnTo>
                    <a:pt x="10103409" y="5254371"/>
                  </a:lnTo>
                  <a:lnTo>
                    <a:pt x="10128834" y="5217338"/>
                  </a:lnTo>
                  <a:lnTo>
                    <a:pt x="10153777" y="5179949"/>
                  </a:lnTo>
                  <a:lnTo>
                    <a:pt x="10178212" y="5142230"/>
                  </a:lnTo>
                  <a:lnTo>
                    <a:pt x="10202164" y="5104155"/>
                  </a:lnTo>
                  <a:lnTo>
                    <a:pt x="10225595" y="5065763"/>
                  </a:lnTo>
                  <a:lnTo>
                    <a:pt x="10248519" y="5027041"/>
                  </a:lnTo>
                  <a:lnTo>
                    <a:pt x="10270934" y="4987988"/>
                  </a:lnTo>
                  <a:lnTo>
                    <a:pt x="10292829" y="4948618"/>
                  </a:lnTo>
                  <a:lnTo>
                    <a:pt x="10314203" y="4908943"/>
                  </a:lnTo>
                  <a:lnTo>
                    <a:pt x="10335044" y="4868951"/>
                  </a:lnTo>
                  <a:lnTo>
                    <a:pt x="10355364" y="4828667"/>
                  </a:lnTo>
                  <a:lnTo>
                    <a:pt x="10375138" y="4788078"/>
                  </a:lnTo>
                  <a:lnTo>
                    <a:pt x="10394378" y="4747196"/>
                  </a:lnTo>
                  <a:lnTo>
                    <a:pt x="10413073" y="4706023"/>
                  </a:lnTo>
                  <a:lnTo>
                    <a:pt x="10431221" y="4664570"/>
                  </a:lnTo>
                  <a:lnTo>
                    <a:pt x="10448823" y="4622838"/>
                  </a:lnTo>
                  <a:lnTo>
                    <a:pt x="10465867" y="4580839"/>
                  </a:lnTo>
                  <a:lnTo>
                    <a:pt x="10482351" y="4538573"/>
                  </a:lnTo>
                  <a:lnTo>
                    <a:pt x="10498264" y="4496041"/>
                  </a:lnTo>
                  <a:lnTo>
                    <a:pt x="10513606" y="4453242"/>
                  </a:lnTo>
                  <a:lnTo>
                    <a:pt x="10528389" y="4410202"/>
                  </a:lnTo>
                  <a:lnTo>
                    <a:pt x="10542575" y="4366907"/>
                  </a:lnTo>
                  <a:lnTo>
                    <a:pt x="10556202" y="4323372"/>
                  </a:lnTo>
                  <a:lnTo>
                    <a:pt x="10569232" y="4279608"/>
                  </a:lnTo>
                  <a:lnTo>
                    <a:pt x="10581665" y="4235602"/>
                  </a:lnTo>
                  <a:lnTo>
                    <a:pt x="10593515" y="4191368"/>
                  </a:lnTo>
                  <a:lnTo>
                    <a:pt x="10604754" y="4146905"/>
                  </a:lnTo>
                  <a:lnTo>
                    <a:pt x="10615409" y="4102239"/>
                  </a:lnTo>
                  <a:lnTo>
                    <a:pt x="10625442" y="4057345"/>
                  </a:lnTo>
                  <a:lnTo>
                    <a:pt x="10634866" y="4012260"/>
                  </a:lnTo>
                  <a:lnTo>
                    <a:pt x="10643680" y="3966959"/>
                  </a:lnTo>
                  <a:lnTo>
                    <a:pt x="10651871" y="3921468"/>
                  </a:lnTo>
                  <a:lnTo>
                    <a:pt x="10659440" y="3875773"/>
                  </a:lnTo>
                  <a:lnTo>
                    <a:pt x="10666374" y="3829901"/>
                  </a:lnTo>
                  <a:lnTo>
                    <a:pt x="10672686" y="3783838"/>
                  </a:lnTo>
                  <a:lnTo>
                    <a:pt x="10678351" y="3737610"/>
                  </a:lnTo>
                  <a:lnTo>
                    <a:pt x="10683380" y="3691191"/>
                  </a:lnTo>
                  <a:lnTo>
                    <a:pt x="10687774" y="3644620"/>
                  </a:lnTo>
                  <a:lnTo>
                    <a:pt x="10691508" y="3597884"/>
                  </a:lnTo>
                  <a:lnTo>
                    <a:pt x="10694594" y="3550983"/>
                  </a:lnTo>
                  <a:lnTo>
                    <a:pt x="10697007" y="3503930"/>
                  </a:lnTo>
                  <a:lnTo>
                    <a:pt x="10698772" y="3456736"/>
                  </a:lnTo>
                  <a:lnTo>
                    <a:pt x="10699877" y="3409391"/>
                  </a:lnTo>
                  <a:lnTo>
                    <a:pt x="10700296" y="3361906"/>
                  </a:lnTo>
                  <a:close/>
                </a:path>
              </a:pathLst>
            </a:custGeom>
            <a:solidFill>
              <a:srgbClr val="50BEC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/>
            <p:cNvSpPr/>
            <p:nvPr/>
          </p:nvSpPr>
          <p:spPr>
            <a:xfrm>
              <a:off x="10806684" y="5634227"/>
              <a:ext cx="1385316" cy="122377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911148" y="500888"/>
            <a:ext cx="2663190" cy="57404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3600" spc="-200">
                <a:solidFill>
                  <a:srgbClr val="0A202F"/>
                </a:solidFill>
              </a:rPr>
              <a:t>Findings</a:t>
            </a:r>
            <a:r>
              <a:rPr dirty="0" sz="3600" spc="-320">
                <a:solidFill>
                  <a:srgbClr val="0A202F"/>
                </a:solidFill>
              </a:rPr>
              <a:t> </a:t>
            </a:r>
            <a:r>
              <a:rPr dirty="0" sz="3600" spc="-145">
                <a:solidFill>
                  <a:srgbClr val="0A202F"/>
                </a:solidFill>
              </a:rPr>
              <a:t>(KIIs)</a:t>
            </a:r>
            <a:endParaRPr sz="3600"/>
          </a:p>
        </p:txBody>
      </p:sp>
      <p:sp>
        <p:nvSpPr>
          <p:cNvPr id="7" name="object 7"/>
          <p:cNvSpPr txBox="1"/>
          <p:nvPr/>
        </p:nvSpPr>
        <p:spPr>
          <a:xfrm>
            <a:off x="556361" y="6231128"/>
            <a:ext cx="1701164" cy="16002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100"/>
              </a:lnSpc>
            </a:pPr>
            <a:r>
              <a:rPr dirty="0" sz="1050" spc="-5">
                <a:latin typeface="Carlito"/>
                <a:cs typeface="Carlito"/>
                <a:hlinkClick r:id="rId3"/>
              </a:rPr>
              <a:t>www.share-netbangladesh.org</a:t>
            </a:r>
            <a:endParaRPr sz="1050">
              <a:latin typeface="Carlito"/>
              <a:cs typeface="Carlito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963159" y="2274348"/>
            <a:ext cx="6148070" cy="2390775"/>
          </a:xfrm>
          <a:prstGeom prst="rect">
            <a:avLst/>
          </a:prstGeom>
        </p:spPr>
        <p:txBody>
          <a:bodyPr wrap="square" lIns="0" tIns="106045" rIns="0" bIns="0" rtlCol="0" vert="horz">
            <a:spAutoFit/>
          </a:bodyPr>
          <a:lstStyle/>
          <a:p>
            <a:pPr marL="599440" indent="-586740">
              <a:lnSpc>
                <a:spcPct val="100000"/>
              </a:lnSpc>
              <a:spcBef>
                <a:spcPts val="835"/>
              </a:spcBef>
              <a:buClr>
                <a:srgbClr val="FFFFFF"/>
              </a:buClr>
              <a:buSzPct val="150000"/>
              <a:buFont typeface="Arial"/>
              <a:buChar char="•"/>
              <a:tabLst>
                <a:tab pos="598805" algn="l"/>
                <a:tab pos="599440" algn="l"/>
              </a:tabLst>
            </a:pPr>
            <a:r>
              <a:rPr dirty="0" sz="2200" spc="-5">
                <a:solidFill>
                  <a:srgbClr val="0A202F"/>
                </a:solidFill>
                <a:latin typeface="Carlito"/>
                <a:cs typeface="Carlito"/>
              </a:rPr>
              <a:t>Informed about the situation</a:t>
            </a:r>
            <a:r>
              <a:rPr dirty="0" sz="2200" spc="5">
                <a:solidFill>
                  <a:srgbClr val="0A202F"/>
                </a:solidFill>
                <a:latin typeface="Carlito"/>
                <a:cs typeface="Carlito"/>
              </a:rPr>
              <a:t> </a:t>
            </a:r>
            <a:r>
              <a:rPr dirty="0" sz="2200" spc="-10">
                <a:solidFill>
                  <a:srgbClr val="0A202F"/>
                </a:solidFill>
                <a:latin typeface="Carlito"/>
                <a:cs typeface="Carlito"/>
              </a:rPr>
              <a:t>(partially)</a:t>
            </a:r>
            <a:endParaRPr sz="2200">
              <a:latin typeface="Carlito"/>
              <a:cs typeface="Carlito"/>
            </a:endParaRPr>
          </a:p>
          <a:p>
            <a:pPr marL="599440" indent="-586740">
              <a:lnSpc>
                <a:spcPct val="100000"/>
              </a:lnSpc>
              <a:spcBef>
                <a:spcPts val="2215"/>
              </a:spcBef>
              <a:buClr>
                <a:srgbClr val="FFFFFF"/>
              </a:buClr>
              <a:buSzPct val="150000"/>
              <a:buFont typeface="Arial"/>
              <a:buChar char="•"/>
              <a:tabLst>
                <a:tab pos="598805" algn="l"/>
                <a:tab pos="599440" algn="l"/>
              </a:tabLst>
            </a:pPr>
            <a:r>
              <a:rPr dirty="0" sz="2200" spc="-5">
                <a:solidFill>
                  <a:srgbClr val="0A202F"/>
                </a:solidFill>
                <a:latin typeface="Carlito"/>
                <a:cs typeface="Carlito"/>
              </a:rPr>
              <a:t>But </a:t>
            </a:r>
            <a:r>
              <a:rPr dirty="0" sz="2200" spc="-10">
                <a:solidFill>
                  <a:srgbClr val="0A202F"/>
                </a:solidFill>
                <a:latin typeface="Carlito"/>
                <a:cs typeface="Carlito"/>
              </a:rPr>
              <a:t>doing</a:t>
            </a:r>
            <a:r>
              <a:rPr dirty="0" sz="2200">
                <a:solidFill>
                  <a:srgbClr val="0A202F"/>
                </a:solidFill>
                <a:latin typeface="Carlito"/>
                <a:cs typeface="Carlito"/>
              </a:rPr>
              <a:t> </a:t>
            </a:r>
            <a:r>
              <a:rPr dirty="0" sz="2200" spc="-10">
                <a:solidFill>
                  <a:srgbClr val="0A202F"/>
                </a:solidFill>
                <a:latin typeface="Carlito"/>
                <a:cs typeface="Carlito"/>
              </a:rPr>
              <a:t>nothing</a:t>
            </a:r>
            <a:endParaRPr sz="2200">
              <a:latin typeface="Carlito"/>
              <a:cs typeface="Carlito"/>
            </a:endParaRPr>
          </a:p>
          <a:p>
            <a:pPr marL="598805" marR="5080" indent="-586740">
              <a:lnSpc>
                <a:spcPct val="70000"/>
              </a:lnSpc>
              <a:spcBef>
                <a:spcPts val="3000"/>
              </a:spcBef>
              <a:buClr>
                <a:srgbClr val="FFFFFF"/>
              </a:buClr>
              <a:buSzPct val="150000"/>
              <a:buFont typeface="Arial"/>
              <a:buChar char="•"/>
              <a:tabLst>
                <a:tab pos="598805" algn="l"/>
                <a:tab pos="599440" algn="l"/>
              </a:tabLst>
            </a:pPr>
            <a:r>
              <a:rPr dirty="0" sz="2200" spc="-10">
                <a:solidFill>
                  <a:srgbClr val="0A202F"/>
                </a:solidFill>
                <a:latin typeface="Carlito"/>
                <a:cs typeface="Carlito"/>
              </a:rPr>
              <a:t>They </a:t>
            </a:r>
            <a:r>
              <a:rPr dirty="0" sz="2200" spc="-5">
                <a:solidFill>
                  <a:srgbClr val="0A202F"/>
                </a:solidFill>
                <a:latin typeface="Carlito"/>
                <a:cs typeface="Carlito"/>
              </a:rPr>
              <a:t>have more serious issues, like poverty, land  management crisis, and social resource  allocation, </a:t>
            </a:r>
            <a:r>
              <a:rPr dirty="0" sz="2200" spc="-10">
                <a:solidFill>
                  <a:srgbClr val="0A202F"/>
                </a:solidFill>
                <a:latin typeface="Carlito"/>
                <a:cs typeface="Carlito"/>
              </a:rPr>
              <a:t>health </a:t>
            </a:r>
            <a:r>
              <a:rPr dirty="0" sz="2200" spc="-5">
                <a:solidFill>
                  <a:srgbClr val="0A202F"/>
                </a:solidFill>
                <a:latin typeface="Carlito"/>
                <a:cs typeface="Carlito"/>
              </a:rPr>
              <a:t>and WASH and more others to  work </a:t>
            </a:r>
            <a:r>
              <a:rPr dirty="0" sz="2200">
                <a:solidFill>
                  <a:srgbClr val="0A202F"/>
                </a:solidFill>
                <a:latin typeface="Carlito"/>
                <a:cs typeface="Carlito"/>
              </a:rPr>
              <a:t>for </a:t>
            </a:r>
            <a:r>
              <a:rPr dirty="0" sz="2200" spc="-5">
                <a:solidFill>
                  <a:srgbClr val="0A202F"/>
                </a:solidFill>
                <a:latin typeface="Carlito"/>
                <a:cs typeface="Carlito"/>
              </a:rPr>
              <a:t>as </a:t>
            </a:r>
            <a:r>
              <a:rPr dirty="0" sz="2200" spc="-10">
                <a:solidFill>
                  <a:srgbClr val="0A202F"/>
                </a:solidFill>
                <a:latin typeface="Carlito"/>
                <a:cs typeface="Carlito"/>
              </a:rPr>
              <a:t>they</a:t>
            </a:r>
            <a:r>
              <a:rPr dirty="0" sz="2200" spc="15">
                <a:solidFill>
                  <a:srgbClr val="0A202F"/>
                </a:solidFill>
                <a:latin typeface="Carlito"/>
                <a:cs typeface="Carlito"/>
              </a:rPr>
              <a:t> </a:t>
            </a:r>
            <a:r>
              <a:rPr dirty="0" sz="2200" spc="-10">
                <a:solidFill>
                  <a:srgbClr val="0A202F"/>
                </a:solidFill>
                <a:latin typeface="Carlito"/>
                <a:cs typeface="Carlito"/>
              </a:rPr>
              <a:t>perceive</a:t>
            </a:r>
            <a:endParaRPr sz="2200">
              <a:latin typeface="Carlito"/>
              <a:cs typeface="Carlito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90195" y="437184"/>
            <a:ext cx="1588135" cy="1632585"/>
          </a:xfrm>
          <a:custGeom>
            <a:avLst/>
            <a:gdLst/>
            <a:ahLst/>
            <a:cxnLst/>
            <a:rect l="l" t="t" r="r" b="b"/>
            <a:pathLst>
              <a:path w="1588135" h="1632585">
                <a:moveTo>
                  <a:pt x="1587817" y="590194"/>
                </a:moveTo>
                <a:lnTo>
                  <a:pt x="1587614" y="543026"/>
                </a:lnTo>
                <a:lnTo>
                  <a:pt x="1583397" y="495528"/>
                </a:lnTo>
                <a:lnTo>
                  <a:pt x="1575079" y="447903"/>
                </a:lnTo>
                <a:lnTo>
                  <a:pt x="1562531" y="400380"/>
                </a:lnTo>
                <a:lnTo>
                  <a:pt x="1546009" y="354101"/>
                </a:lnTo>
                <a:lnTo>
                  <a:pt x="1525943" y="310121"/>
                </a:lnTo>
                <a:lnTo>
                  <a:pt x="1502562" y="268579"/>
                </a:lnTo>
                <a:lnTo>
                  <a:pt x="1476070" y="229565"/>
                </a:lnTo>
                <a:lnTo>
                  <a:pt x="1446669" y="193205"/>
                </a:lnTo>
                <a:lnTo>
                  <a:pt x="1414589" y="159600"/>
                </a:lnTo>
                <a:lnTo>
                  <a:pt x="1380045" y="128866"/>
                </a:lnTo>
                <a:lnTo>
                  <a:pt x="1343240" y="101130"/>
                </a:lnTo>
                <a:lnTo>
                  <a:pt x="1304391" y="76479"/>
                </a:lnTo>
                <a:lnTo>
                  <a:pt x="1263713" y="55054"/>
                </a:lnTo>
                <a:lnTo>
                  <a:pt x="1221422" y="36944"/>
                </a:lnTo>
                <a:lnTo>
                  <a:pt x="1177721" y="22275"/>
                </a:lnTo>
                <a:lnTo>
                  <a:pt x="1132840" y="11150"/>
                </a:lnTo>
                <a:lnTo>
                  <a:pt x="1086980" y="3683"/>
                </a:lnTo>
                <a:lnTo>
                  <a:pt x="1040358" y="0"/>
                </a:lnTo>
                <a:lnTo>
                  <a:pt x="993190" y="203"/>
                </a:lnTo>
                <a:lnTo>
                  <a:pt x="945692" y="4394"/>
                </a:lnTo>
                <a:lnTo>
                  <a:pt x="898080" y="12700"/>
                </a:lnTo>
                <a:lnTo>
                  <a:pt x="850557" y="25222"/>
                </a:lnTo>
                <a:lnTo>
                  <a:pt x="804265" y="41770"/>
                </a:lnTo>
                <a:lnTo>
                  <a:pt x="760298" y="61849"/>
                </a:lnTo>
                <a:lnTo>
                  <a:pt x="718743" y="85242"/>
                </a:lnTo>
                <a:lnTo>
                  <a:pt x="679729" y="111747"/>
                </a:lnTo>
                <a:lnTo>
                  <a:pt x="643369" y="141160"/>
                </a:lnTo>
                <a:lnTo>
                  <a:pt x="609765" y="173240"/>
                </a:lnTo>
                <a:lnTo>
                  <a:pt x="579043" y="207797"/>
                </a:lnTo>
                <a:lnTo>
                  <a:pt x="551294" y="244614"/>
                </a:lnTo>
                <a:lnTo>
                  <a:pt x="526656" y="283476"/>
                </a:lnTo>
                <a:lnTo>
                  <a:pt x="516509" y="302717"/>
                </a:lnTo>
                <a:lnTo>
                  <a:pt x="404228" y="251675"/>
                </a:lnTo>
                <a:lnTo>
                  <a:pt x="397979" y="189814"/>
                </a:lnTo>
                <a:lnTo>
                  <a:pt x="378218" y="147231"/>
                </a:lnTo>
                <a:lnTo>
                  <a:pt x="348983" y="112509"/>
                </a:lnTo>
                <a:lnTo>
                  <a:pt x="312331" y="86779"/>
                </a:lnTo>
                <a:lnTo>
                  <a:pt x="270383" y="71132"/>
                </a:lnTo>
                <a:lnTo>
                  <a:pt x="225209" y="66675"/>
                </a:lnTo>
                <a:lnTo>
                  <a:pt x="178892" y="74498"/>
                </a:lnTo>
                <a:lnTo>
                  <a:pt x="136271" y="94234"/>
                </a:lnTo>
                <a:lnTo>
                  <a:pt x="101549" y="123456"/>
                </a:lnTo>
                <a:lnTo>
                  <a:pt x="75806" y="160083"/>
                </a:lnTo>
                <a:lnTo>
                  <a:pt x="60147" y="202044"/>
                </a:lnTo>
                <a:lnTo>
                  <a:pt x="55664" y="247230"/>
                </a:lnTo>
                <a:lnTo>
                  <a:pt x="63474" y="293573"/>
                </a:lnTo>
                <a:lnTo>
                  <a:pt x="83223" y="336169"/>
                </a:lnTo>
                <a:lnTo>
                  <a:pt x="112471" y="370890"/>
                </a:lnTo>
                <a:lnTo>
                  <a:pt x="149110" y="396633"/>
                </a:lnTo>
                <a:lnTo>
                  <a:pt x="191058" y="412305"/>
                </a:lnTo>
                <a:lnTo>
                  <a:pt x="236245" y="416801"/>
                </a:lnTo>
                <a:lnTo>
                  <a:pt x="282562" y="409016"/>
                </a:lnTo>
                <a:lnTo>
                  <a:pt x="325170" y="389242"/>
                </a:lnTo>
                <a:lnTo>
                  <a:pt x="359892" y="359981"/>
                </a:lnTo>
                <a:lnTo>
                  <a:pt x="365277" y="352310"/>
                </a:lnTo>
                <a:lnTo>
                  <a:pt x="475056" y="402323"/>
                </a:lnTo>
                <a:lnTo>
                  <a:pt x="472440" y="410146"/>
                </a:lnTo>
                <a:lnTo>
                  <a:pt x="461314" y="455041"/>
                </a:lnTo>
                <a:lnTo>
                  <a:pt x="453859" y="500888"/>
                </a:lnTo>
                <a:lnTo>
                  <a:pt x="450176" y="547509"/>
                </a:lnTo>
                <a:lnTo>
                  <a:pt x="450380" y="594677"/>
                </a:lnTo>
                <a:lnTo>
                  <a:pt x="454583" y="642175"/>
                </a:lnTo>
                <a:lnTo>
                  <a:pt x="462889" y="689800"/>
                </a:lnTo>
                <a:lnTo>
                  <a:pt x="475437" y="737311"/>
                </a:lnTo>
                <a:lnTo>
                  <a:pt x="491959" y="783590"/>
                </a:lnTo>
                <a:lnTo>
                  <a:pt x="512025" y="827544"/>
                </a:lnTo>
                <a:lnTo>
                  <a:pt x="535419" y="869086"/>
                </a:lnTo>
                <a:lnTo>
                  <a:pt x="561924" y="908088"/>
                </a:lnTo>
                <a:lnTo>
                  <a:pt x="591337" y="944448"/>
                </a:lnTo>
                <a:lnTo>
                  <a:pt x="591566" y="944702"/>
                </a:lnTo>
                <a:lnTo>
                  <a:pt x="435356" y="1111427"/>
                </a:lnTo>
                <a:lnTo>
                  <a:pt x="415112" y="1098702"/>
                </a:lnTo>
                <a:lnTo>
                  <a:pt x="375221" y="1081430"/>
                </a:lnTo>
                <a:lnTo>
                  <a:pt x="332968" y="1070406"/>
                </a:lnTo>
                <a:lnTo>
                  <a:pt x="289090" y="1066025"/>
                </a:lnTo>
                <a:lnTo>
                  <a:pt x="244297" y="1068654"/>
                </a:lnTo>
                <a:lnTo>
                  <a:pt x="199339" y="1078687"/>
                </a:lnTo>
                <a:lnTo>
                  <a:pt x="156565" y="1095844"/>
                </a:lnTo>
                <a:lnTo>
                  <a:pt x="118122" y="1119009"/>
                </a:lnTo>
                <a:lnTo>
                  <a:pt x="84404" y="1147445"/>
                </a:lnTo>
                <a:lnTo>
                  <a:pt x="55778" y="1180426"/>
                </a:lnTo>
                <a:lnTo>
                  <a:pt x="32651" y="1217231"/>
                </a:lnTo>
                <a:lnTo>
                  <a:pt x="15379" y="1257134"/>
                </a:lnTo>
                <a:lnTo>
                  <a:pt x="4368" y="1299387"/>
                </a:lnTo>
                <a:lnTo>
                  <a:pt x="0" y="1343266"/>
                </a:lnTo>
                <a:lnTo>
                  <a:pt x="2654" y="1388059"/>
                </a:lnTo>
                <a:lnTo>
                  <a:pt x="12712" y="1433017"/>
                </a:lnTo>
                <a:lnTo>
                  <a:pt x="29832" y="1475790"/>
                </a:lnTo>
                <a:lnTo>
                  <a:pt x="52984" y="1514221"/>
                </a:lnTo>
                <a:lnTo>
                  <a:pt x="81407" y="1547952"/>
                </a:lnTo>
                <a:lnTo>
                  <a:pt x="114376" y="1576565"/>
                </a:lnTo>
                <a:lnTo>
                  <a:pt x="151180" y="1599692"/>
                </a:lnTo>
                <a:lnTo>
                  <a:pt x="191071" y="1616951"/>
                </a:lnTo>
                <a:lnTo>
                  <a:pt x="233324" y="1627962"/>
                </a:lnTo>
                <a:lnTo>
                  <a:pt x="277202" y="1632318"/>
                </a:lnTo>
                <a:lnTo>
                  <a:pt x="321995" y="1629664"/>
                </a:lnTo>
                <a:lnTo>
                  <a:pt x="366966" y="1619580"/>
                </a:lnTo>
                <a:lnTo>
                  <a:pt x="409727" y="1602473"/>
                </a:lnTo>
                <a:lnTo>
                  <a:pt x="448170" y="1579333"/>
                </a:lnTo>
                <a:lnTo>
                  <a:pt x="481888" y="1550924"/>
                </a:lnTo>
                <a:lnTo>
                  <a:pt x="510514" y="1517954"/>
                </a:lnTo>
                <a:lnTo>
                  <a:pt x="533641" y="1481150"/>
                </a:lnTo>
                <a:lnTo>
                  <a:pt x="550913" y="1441272"/>
                </a:lnTo>
                <a:lnTo>
                  <a:pt x="561924" y="1399019"/>
                </a:lnTo>
                <a:lnTo>
                  <a:pt x="566293" y="1355128"/>
                </a:lnTo>
                <a:lnTo>
                  <a:pt x="563638" y="1310347"/>
                </a:lnTo>
                <a:lnTo>
                  <a:pt x="553593" y="1265377"/>
                </a:lnTo>
                <a:lnTo>
                  <a:pt x="536460" y="1222616"/>
                </a:lnTo>
                <a:lnTo>
                  <a:pt x="522884" y="1200086"/>
                </a:lnTo>
                <a:lnTo>
                  <a:pt x="683856" y="1028293"/>
                </a:lnTo>
                <a:lnTo>
                  <a:pt x="733640" y="1061161"/>
                </a:lnTo>
                <a:lnTo>
                  <a:pt x="774319" y="1082586"/>
                </a:lnTo>
                <a:lnTo>
                  <a:pt x="816610" y="1100696"/>
                </a:lnTo>
                <a:lnTo>
                  <a:pt x="860310" y="1115364"/>
                </a:lnTo>
                <a:lnTo>
                  <a:pt x="905205" y="1126490"/>
                </a:lnTo>
                <a:lnTo>
                  <a:pt x="951064" y="1133944"/>
                </a:lnTo>
                <a:lnTo>
                  <a:pt x="997686" y="1137627"/>
                </a:lnTo>
                <a:lnTo>
                  <a:pt x="1044854" y="1137424"/>
                </a:lnTo>
                <a:lnTo>
                  <a:pt x="1092352" y="1133221"/>
                </a:lnTo>
                <a:lnTo>
                  <a:pt x="1139964" y="1124889"/>
                </a:lnTo>
                <a:lnTo>
                  <a:pt x="1187500" y="1112342"/>
                </a:lnTo>
                <a:lnTo>
                  <a:pt x="1233779" y="1095832"/>
                </a:lnTo>
                <a:lnTo>
                  <a:pt x="1277759" y="1075766"/>
                </a:lnTo>
                <a:lnTo>
                  <a:pt x="1319301" y="1052385"/>
                </a:lnTo>
                <a:lnTo>
                  <a:pt x="1358315" y="1025893"/>
                </a:lnTo>
                <a:lnTo>
                  <a:pt x="1394675" y="996492"/>
                </a:lnTo>
                <a:lnTo>
                  <a:pt x="1428280" y="964412"/>
                </a:lnTo>
                <a:lnTo>
                  <a:pt x="1459001" y="929868"/>
                </a:lnTo>
                <a:lnTo>
                  <a:pt x="1486738" y="893064"/>
                </a:lnTo>
                <a:lnTo>
                  <a:pt x="1511388" y="854214"/>
                </a:lnTo>
                <a:lnTo>
                  <a:pt x="1532813" y="813536"/>
                </a:lnTo>
                <a:lnTo>
                  <a:pt x="1550911" y="771245"/>
                </a:lnTo>
                <a:lnTo>
                  <a:pt x="1565579" y="727544"/>
                </a:lnTo>
                <a:lnTo>
                  <a:pt x="1576692" y="682663"/>
                </a:lnTo>
                <a:lnTo>
                  <a:pt x="1584147" y="636803"/>
                </a:lnTo>
                <a:lnTo>
                  <a:pt x="1587817" y="590194"/>
                </a:lnTo>
                <a:close/>
              </a:path>
            </a:pathLst>
          </a:custGeom>
          <a:solidFill>
            <a:srgbClr val="FFC001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10875491" y="5634227"/>
            <a:ext cx="1316508" cy="122377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pc="-180"/>
              <a:t>Discussions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1975485" y="992251"/>
            <a:ext cx="6300470" cy="110109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3200" b="1" i="1">
                <a:solidFill>
                  <a:srgbClr val="FFC000"/>
                </a:solidFill>
                <a:latin typeface="Carlito"/>
                <a:cs typeface="Carlito"/>
              </a:rPr>
              <a:t>FGDs </a:t>
            </a:r>
            <a:r>
              <a:rPr dirty="0" sz="3200" spc="-5" b="1" i="1">
                <a:solidFill>
                  <a:srgbClr val="FFC000"/>
                </a:solidFill>
                <a:latin typeface="Carlito"/>
                <a:cs typeface="Carlito"/>
              </a:rPr>
              <a:t>with </a:t>
            </a:r>
            <a:r>
              <a:rPr dirty="0" sz="3200" b="1" i="1">
                <a:solidFill>
                  <a:srgbClr val="FFC000"/>
                </a:solidFill>
                <a:latin typeface="Carlito"/>
                <a:cs typeface="Carlito"/>
              </a:rPr>
              <a:t>the</a:t>
            </a:r>
            <a:r>
              <a:rPr dirty="0" sz="3200" spc="-10" b="1" i="1">
                <a:solidFill>
                  <a:srgbClr val="FFC000"/>
                </a:solidFill>
                <a:latin typeface="Carlito"/>
                <a:cs typeface="Carlito"/>
              </a:rPr>
              <a:t> </a:t>
            </a:r>
            <a:r>
              <a:rPr dirty="0" sz="3200" b="1" i="1">
                <a:solidFill>
                  <a:srgbClr val="FFC000"/>
                </a:solidFill>
                <a:latin typeface="Carlito"/>
                <a:cs typeface="Carlito"/>
              </a:rPr>
              <a:t>adolescents</a:t>
            </a:r>
            <a:endParaRPr sz="3200">
              <a:latin typeface="Carlito"/>
              <a:cs typeface="Carlito"/>
            </a:endParaRPr>
          </a:p>
          <a:p>
            <a:pPr marL="403860" indent="-320675">
              <a:lnSpc>
                <a:spcPct val="100000"/>
              </a:lnSpc>
              <a:spcBef>
                <a:spcPts val="819"/>
              </a:spcBef>
              <a:buClr>
                <a:srgbClr val="FFC001"/>
              </a:buClr>
              <a:buSzPct val="178571"/>
              <a:buFont typeface="Arial"/>
              <a:buChar char="•"/>
              <a:tabLst>
                <a:tab pos="404495" algn="l"/>
              </a:tabLst>
            </a:pPr>
            <a:r>
              <a:rPr dirty="0" sz="2800" spc="-10">
                <a:latin typeface="Carlito"/>
                <a:cs typeface="Carlito"/>
              </a:rPr>
              <a:t>SRHR </a:t>
            </a:r>
            <a:r>
              <a:rPr dirty="0" sz="2800" spc="-5">
                <a:latin typeface="Carlito"/>
                <a:cs typeface="Carlito"/>
              </a:rPr>
              <a:t>knowledge transformation</a:t>
            </a:r>
            <a:r>
              <a:rPr dirty="0" sz="2800" spc="65">
                <a:latin typeface="Carlito"/>
                <a:cs typeface="Carlito"/>
              </a:rPr>
              <a:t> </a:t>
            </a:r>
            <a:r>
              <a:rPr dirty="0" sz="2800" spc="-10">
                <a:latin typeface="Carlito"/>
                <a:cs typeface="Carlito"/>
              </a:rPr>
              <a:t>process</a:t>
            </a:r>
            <a:endParaRPr sz="2800">
              <a:latin typeface="Carlito"/>
              <a:cs typeface="Carlito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body" idx="1"/>
          </p:nvPr>
        </p:nvSpPr>
        <p:spPr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789940" indent="-330835">
              <a:lnSpc>
                <a:spcPct val="100000"/>
              </a:lnSpc>
              <a:spcBef>
                <a:spcPts val="105"/>
              </a:spcBef>
              <a:buClr>
                <a:srgbClr val="FFC001"/>
              </a:buClr>
              <a:buSzPct val="170000"/>
              <a:buFont typeface="Arial"/>
              <a:buChar char="•"/>
              <a:tabLst>
                <a:tab pos="789940" algn="l"/>
              </a:tabLst>
            </a:pPr>
            <a:r>
              <a:rPr dirty="0" spc="-160"/>
              <a:t>Early adolescents </a:t>
            </a:r>
            <a:r>
              <a:rPr dirty="0" spc="-90"/>
              <a:t>don’t </a:t>
            </a:r>
            <a:r>
              <a:rPr dirty="0" spc="-135"/>
              <a:t>have </a:t>
            </a:r>
            <a:r>
              <a:rPr dirty="0" b="0">
                <a:latin typeface="Carlito"/>
                <a:cs typeface="Carlito"/>
              </a:rPr>
              <a:t>any </a:t>
            </a:r>
            <a:r>
              <a:rPr dirty="0" spc="-5" b="0">
                <a:latin typeface="Carlito"/>
                <a:cs typeface="Carlito"/>
              </a:rPr>
              <a:t>sources of</a:t>
            </a:r>
            <a:r>
              <a:rPr dirty="0" spc="50" b="0">
                <a:latin typeface="Carlito"/>
                <a:cs typeface="Carlito"/>
              </a:rPr>
              <a:t> </a:t>
            </a:r>
            <a:r>
              <a:rPr dirty="0" b="0">
                <a:latin typeface="Carlito"/>
                <a:cs typeface="Carlito"/>
              </a:rPr>
              <a:t>information</a:t>
            </a:r>
          </a:p>
          <a:p>
            <a:pPr marL="789940" indent="-330835">
              <a:lnSpc>
                <a:spcPct val="100000"/>
              </a:lnSpc>
              <a:spcBef>
                <a:spcPts val="260"/>
              </a:spcBef>
              <a:buClr>
                <a:srgbClr val="FFC001"/>
              </a:buClr>
              <a:buSzPct val="170000"/>
              <a:buFont typeface="Arial"/>
              <a:buChar char="•"/>
              <a:tabLst>
                <a:tab pos="789940" algn="l"/>
              </a:tabLst>
            </a:pPr>
            <a:r>
              <a:rPr dirty="0" spc="-145">
                <a:latin typeface="Trebuchet MS"/>
                <a:cs typeface="Trebuchet MS"/>
              </a:rPr>
              <a:t>Late </a:t>
            </a:r>
            <a:r>
              <a:rPr dirty="0" spc="-105">
                <a:latin typeface="Trebuchet MS"/>
                <a:cs typeface="Trebuchet MS"/>
              </a:rPr>
              <a:t>adolescent </a:t>
            </a:r>
            <a:r>
              <a:rPr dirty="0" spc="-85">
                <a:latin typeface="Trebuchet MS"/>
                <a:cs typeface="Trebuchet MS"/>
              </a:rPr>
              <a:t>boys </a:t>
            </a:r>
            <a:r>
              <a:rPr dirty="0" b="0">
                <a:latin typeface="Carlito"/>
                <a:cs typeface="Carlito"/>
              </a:rPr>
              <a:t>are getting information </a:t>
            </a:r>
            <a:r>
              <a:rPr dirty="0" spc="-5" b="0">
                <a:latin typeface="Carlito"/>
                <a:cs typeface="Carlito"/>
              </a:rPr>
              <a:t>from </a:t>
            </a:r>
            <a:r>
              <a:rPr dirty="0" spc="-110">
                <a:latin typeface="Trebuchet MS"/>
                <a:cs typeface="Trebuchet MS"/>
              </a:rPr>
              <a:t>friends </a:t>
            </a:r>
            <a:r>
              <a:rPr dirty="0" b="0">
                <a:latin typeface="Carlito"/>
                <a:cs typeface="Carlito"/>
              </a:rPr>
              <a:t>and</a:t>
            </a:r>
            <a:r>
              <a:rPr dirty="0" spc="-204" b="0">
                <a:latin typeface="Carlito"/>
                <a:cs typeface="Carlito"/>
              </a:rPr>
              <a:t> </a:t>
            </a:r>
            <a:r>
              <a:rPr dirty="0" spc="-105">
                <a:latin typeface="Trebuchet MS"/>
                <a:cs typeface="Trebuchet MS"/>
              </a:rPr>
              <a:t>Pornography</a:t>
            </a:r>
          </a:p>
          <a:p>
            <a:pPr marL="789940" indent="-330835">
              <a:lnSpc>
                <a:spcPts val="2280"/>
              </a:lnSpc>
              <a:spcBef>
                <a:spcPts val="254"/>
              </a:spcBef>
              <a:buClr>
                <a:srgbClr val="FFC001"/>
              </a:buClr>
              <a:buSzPct val="170000"/>
              <a:buFont typeface="Arial"/>
              <a:buChar char="•"/>
              <a:tabLst>
                <a:tab pos="789940" algn="l"/>
              </a:tabLst>
            </a:pPr>
            <a:r>
              <a:rPr dirty="0" spc="-145">
                <a:latin typeface="Trebuchet MS"/>
                <a:cs typeface="Trebuchet MS"/>
              </a:rPr>
              <a:t>Late </a:t>
            </a:r>
            <a:r>
              <a:rPr dirty="0" spc="-105">
                <a:latin typeface="Trebuchet MS"/>
                <a:cs typeface="Trebuchet MS"/>
              </a:rPr>
              <a:t>adolescent </a:t>
            </a:r>
            <a:r>
              <a:rPr dirty="0" spc="-100">
                <a:latin typeface="Trebuchet MS"/>
                <a:cs typeface="Trebuchet MS"/>
              </a:rPr>
              <a:t>girls </a:t>
            </a:r>
            <a:r>
              <a:rPr dirty="0" b="0">
                <a:latin typeface="Carlito"/>
                <a:cs typeface="Carlito"/>
              </a:rPr>
              <a:t>are getting </a:t>
            </a:r>
            <a:r>
              <a:rPr dirty="0" spc="-5" b="0">
                <a:latin typeface="Carlito"/>
                <a:cs typeface="Carlito"/>
              </a:rPr>
              <a:t>information from </a:t>
            </a:r>
            <a:r>
              <a:rPr dirty="0" spc="-114">
                <a:solidFill>
                  <a:srgbClr val="003100"/>
                </a:solidFill>
                <a:latin typeface="Trebuchet MS"/>
                <a:cs typeface="Trebuchet MS"/>
              </a:rPr>
              <a:t>female </a:t>
            </a:r>
            <a:r>
              <a:rPr dirty="0" spc="-105">
                <a:solidFill>
                  <a:srgbClr val="003100"/>
                </a:solidFill>
                <a:latin typeface="Trebuchet MS"/>
                <a:cs typeface="Trebuchet MS"/>
              </a:rPr>
              <a:t>family</a:t>
            </a:r>
            <a:r>
              <a:rPr dirty="0" spc="-320">
                <a:solidFill>
                  <a:srgbClr val="003100"/>
                </a:solidFill>
                <a:latin typeface="Trebuchet MS"/>
                <a:cs typeface="Trebuchet MS"/>
              </a:rPr>
              <a:t> </a:t>
            </a:r>
            <a:r>
              <a:rPr dirty="0" spc="-114">
                <a:solidFill>
                  <a:srgbClr val="003100"/>
                </a:solidFill>
                <a:latin typeface="Trebuchet MS"/>
                <a:cs typeface="Trebuchet MS"/>
              </a:rPr>
              <a:t>members</a:t>
            </a:r>
          </a:p>
          <a:p>
            <a:pPr marL="789940">
              <a:lnSpc>
                <a:spcPts val="2280"/>
              </a:lnSpc>
            </a:pPr>
            <a:r>
              <a:rPr dirty="0" b="0">
                <a:solidFill>
                  <a:srgbClr val="003100"/>
                </a:solidFill>
                <a:latin typeface="Carlito"/>
                <a:cs typeface="Carlito"/>
              </a:rPr>
              <a:t>and </a:t>
            </a:r>
            <a:r>
              <a:rPr dirty="0" spc="-114">
                <a:solidFill>
                  <a:srgbClr val="003100"/>
                </a:solidFill>
                <a:latin typeface="Trebuchet MS"/>
                <a:cs typeface="Trebuchet MS"/>
              </a:rPr>
              <a:t>romantic</a:t>
            </a:r>
            <a:r>
              <a:rPr dirty="0" spc="-195">
                <a:solidFill>
                  <a:srgbClr val="003100"/>
                </a:solidFill>
                <a:latin typeface="Trebuchet MS"/>
                <a:cs typeface="Trebuchet MS"/>
              </a:rPr>
              <a:t> </a:t>
            </a:r>
            <a:r>
              <a:rPr dirty="0" spc="-100">
                <a:solidFill>
                  <a:srgbClr val="003100"/>
                </a:solidFill>
                <a:latin typeface="Trebuchet MS"/>
                <a:cs typeface="Trebuchet MS"/>
              </a:rPr>
              <a:t>movies</a:t>
            </a:r>
          </a:p>
          <a:p>
            <a:pPr marL="789940" marR="5080" indent="-330835">
              <a:lnSpc>
                <a:spcPts val="2160"/>
              </a:lnSpc>
              <a:spcBef>
                <a:spcPts val="535"/>
              </a:spcBef>
              <a:buClr>
                <a:srgbClr val="FFC001"/>
              </a:buClr>
              <a:buSzPct val="170000"/>
              <a:buFont typeface="Arial"/>
              <a:buChar char="•"/>
              <a:tabLst>
                <a:tab pos="789940" algn="l"/>
              </a:tabLst>
            </a:pPr>
            <a:r>
              <a:rPr dirty="0" spc="-100">
                <a:latin typeface="Trebuchet MS"/>
                <a:cs typeface="Trebuchet MS"/>
              </a:rPr>
              <a:t>Only girls </a:t>
            </a:r>
            <a:r>
              <a:rPr dirty="0" b="0">
                <a:latin typeface="Carlito"/>
                <a:cs typeface="Carlito"/>
              </a:rPr>
              <a:t>can talk to </a:t>
            </a:r>
            <a:r>
              <a:rPr dirty="0" spc="-120">
                <a:latin typeface="Trebuchet MS"/>
                <a:cs typeface="Trebuchet MS"/>
              </a:rPr>
              <a:t>their </a:t>
            </a:r>
            <a:r>
              <a:rPr dirty="0" spc="-95">
                <a:latin typeface="Trebuchet MS"/>
                <a:cs typeface="Trebuchet MS"/>
              </a:rPr>
              <a:t>parents</a:t>
            </a:r>
            <a:r>
              <a:rPr dirty="0" spc="-95" b="0">
                <a:latin typeface="Carlito"/>
                <a:cs typeface="Carlito"/>
              </a:rPr>
              <a:t>, </a:t>
            </a:r>
            <a:r>
              <a:rPr dirty="0" b="0">
                <a:latin typeface="Carlito"/>
                <a:cs typeface="Carlito"/>
              </a:rPr>
              <a:t>but </a:t>
            </a:r>
            <a:r>
              <a:rPr dirty="0" spc="-5" b="0">
                <a:latin typeface="Carlito"/>
                <a:cs typeface="Carlito"/>
              </a:rPr>
              <a:t>limited </a:t>
            </a:r>
            <a:r>
              <a:rPr dirty="0" b="0">
                <a:latin typeface="Carlito"/>
                <a:cs typeface="Carlito"/>
              </a:rPr>
              <a:t>to menstruation </a:t>
            </a:r>
            <a:r>
              <a:rPr dirty="0" spc="5" b="0">
                <a:latin typeface="Carlito"/>
                <a:cs typeface="Carlito"/>
              </a:rPr>
              <a:t>and </a:t>
            </a:r>
            <a:r>
              <a:rPr dirty="0" spc="-85">
                <a:latin typeface="Trebuchet MS"/>
                <a:cs typeface="Trebuchet MS"/>
              </a:rPr>
              <a:t>boys</a:t>
            </a:r>
            <a:r>
              <a:rPr dirty="0" spc="-225">
                <a:latin typeface="Trebuchet MS"/>
                <a:cs typeface="Trebuchet MS"/>
              </a:rPr>
              <a:t> </a:t>
            </a:r>
            <a:r>
              <a:rPr dirty="0" spc="-125">
                <a:latin typeface="Trebuchet MS"/>
                <a:cs typeface="Trebuchet MS"/>
              </a:rPr>
              <a:t>are  </a:t>
            </a:r>
            <a:r>
              <a:rPr dirty="0" spc="-90">
                <a:latin typeface="Trebuchet MS"/>
                <a:cs typeface="Trebuchet MS"/>
              </a:rPr>
              <a:t>always </a:t>
            </a:r>
            <a:r>
              <a:rPr dirty="0" spc="-130">
                <a:latin typeface="Trebuchet MS"/>
                <a:cs typeface="Trebuchet MS"/>
              </a:rPr>
              <a:t>excluded </a:t>
            </a:r>
            <a:r>
              <a:rPr dirty="0" spc="-5" b="0">
                <a:latin typeface="Carlito"/>
                <a:cs typeface="Carlito"/>
              </a:rPr>
              <a:t>from sharing information with family</a:t>
            </a:r>
            <a:r>
              <a:rPr dirty="0" spc="-60" b="0">
                <a:latin typeface="Carlito"/>
                <a:cs typeface="Carlito"/>
              </a:rPr>
              <a:t> </a:t>
            </a:r>
            <a:r>
              <a:rPr dirty="0" spc="-5" b="0">
                <a:latin typeface="Carlito"/>
                <a:cs typeface="Carlito"/>
              </a:rPr>
              <a:t>members</a:t>
            </a:r>
          </a:p>
          <a:p>
            <a:pPr>
              <a:lnSpc>
                <a:spcPct val="100000"/>
              </a:lnSpc>
            </a:pPr>
            <a:endParaRPr sz="2650">
              <a:latin typeface="Carlito"/>
              <a:cs typeface="Carlito"/>
            </a:endParaRPr>
          </a:p>
          <a:p>
            <a:pPr marL="332740" indent="-320040">
              <a:lnSpc>
                <a:spcPct val="100000"/>
              </a:lnSpc>
              <a:spcBef>
                <a:spcPts val="5"/>
              </a:spcBef>
              <a:buClr>
                <a:srgbClr val="FFC001"/>
              </a:buClr>
              <a:buSzPct val="178571"/>
              <a:buFont typeface="Arial"/>
              <a:buChar char="•"/>
              <a:tabLst>
                <a:tab pos="332740" algn="l"/>
              </a:tabLst>
            </a:pPr>
            <a:r>
              <a:rPr dirty="0" sz="2800" spc="-5" b="0">
                <a:latin typeface="Carlito"/>
                <a:cs typeface="Carlito"/>
              </a:rPr>
              <a:t>Adequacy and</a:t>
            </a:r>
            <a:r>
              <a:rPr dirty="0" sz="2800" spc="-10" b="0">
                <a:latin typeface="Carlito"/>
                <a:cs typeface="Carlito"/>
              </a:rPr>
              <a:t> </a:t>
            </a:r>
            <a:r>
              <a:rPr dirty="0" sz="2800" spc="-5" b="0">
                <a:latin typeface="Carlito"/>
                <a:cs typeface="Carlito"/>
              </a:rPr>
              <a:t>appropriateness</a:t>
            </a:r>
            <a:endParaRPr sz="2800">
              <a:latin typeface="Carlito"/>
              <a:cs typeface="Carlito"/>
            </a:endParaRPr>
          </a:p>
          <a:p>
            <a:pPr lvl="1" marL="789940" indent="-330835">
              <a:lnSpc>
                <a:spcPct val="100000"/>
              </a:lnSpc>
              <a:spcBef>
                <a:spcPts val="320"/>
              </a:spcBef>
              <a:buClr>
                <a:srgbClr val="FFC001"/>
              </a:buClr>
              <a:buSzPct val="170000"/>
              <a:buFont typeface="Arial"/>
              <a:buChar char="•"/>
              <a:tabLst>
                <a:tab pos="789940" algn="l"/>
              </a:tabLst>
            </a:pPr>
            <a:r>
              <a:rPr dirty="0" sz="2000">
                <a:latin typeface="Carlito"/>
                <a:cs typeface="Carlito"/>
              </a:rPr>
              <a:t>Neither adequate, </a:t>
            </a:r>
            <a:r>
              <a:rPr dirty="0" sz="2000" spc="-5">
                <a:latin typeface="Carlito"/>
                <a:cs typeface="Carlito"/>
              </a:rPr>
              <a:t>nor</a:t>
            </a:r>
            <a:r>
              <a:rPr dirty="0" sz="2000" spc="-70">
                <a:latin typeface="Carlito"/>
                <a:cs typeface="Carlito"/>
              </a:rPr>
              <a:t> </a:t>
            </a:r>
            <a:r>
              <a:rPr dirty="0" sz="2000">
                <a:latin typeface="Carlito"/>
                <a:cs typeface="Carlito"/>
              </a:rPr>
              <a:t>appropriate</a:t>
            </a:r>
            <a:endParaRPr sz="2000">
              <a:latin typeface="Carlito"/>
              <a:cs typeface="Carlito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9907523" y="4693920"/>
            <a:ext cx="678180" cy="678180"/>
          </a:xfrm>
          <a:custGeom>
            <a:avLst/>
            <a:gdLst/>
            <a:ahLst/>
            <a:cxnLst/>
            <a:rect l="l" t="t" r="r" b="b"/>
            <a:pathLst>
              <a:path w="678179" h="678179">
                <a:moveTo>
                  <a:pt x="339090" y="0"/>
                </a:moveTo>
                <a:lnTo>
                  <a:pt x="293066" y="3094"/>
                </a:lnTo>
                <a:lnTo>
                  <a:pt x="248928" y="12109"/>
                </a:lnTo>
                <a:lnTo>
                  <a:pt x="207079" y="26640"/>
                </a:lnTo>
                <a:lnTo>
                  <a:pt x="167922" y="46284"/>
                </a:lnTo>
                <a:lnTo>
                  <a:pt x="131860" y="70638"/>
                </a:lnTo>
                <a:lnTo>
                  <a:pt x="99298" y="99298"/>
                </a:lnTo>
                <a:lnTo>
                  <a:pt x="70638" y="131860"/>
                </a:lnTo>
                <a:lnTo>
                  <a:pt x="46284" y="167922"/>
                </a:lnTo>
                <a:lnTo>
                  <a:pt x="26640" y="207079"/>
                </a:lnTo>
                <a:lnTo>
                  <a:pt x="12109" y="248928"/>
                </a:lnTo>
                <a:lnTo>
                  <a:pt x="3094" y="293066"/>
                </a:lnTo>
                <a:lnTo>
                  <a:pt x="0" y="339089"/>
                </a:lnTo>
                <a:lnTo>
                  <a:pt x="3094" y="385113"/>
                </a:lnTo>
                <a:lnTo>
                  <a:pt x="12109" y="429251"/>
                </a:lnTo>
                <a:lnTo>
                  <a:pt x="26640" y="471100"/>
                </a:lnTo>
                <a:lnTo>
                  <a:pt x="46284" y="510257"/>
                </a:lnTo>
                <a:lnTo>
                  <a:pt x="70638" y="546319"/>
                </a:lnTo>
                <a:lnTo>
                  <a:pt x="99298" y="578881"/>
                </a:lnTo>
                <a:lnTo>
                  <a:pt x="131860" y="607541"/>
                </a:lnTo>
                <a:lnTo>
                  <a:pt x="167922" y="631895"/>
                </a:lnTo>
                <a:lnTo>
                  <a:pt x="207079" y="651539"/>
                </a:lnTo>
                <a:lnTo>
                  <a:pt x="248928" y="666070"/>
                </a:lnTo>
                <a:lnTo>
                  <a:pt x="293066" y="675085"/>
                </a:lnTo>
                <a:lnTo>
                  <a:pt x="339090" y="678179"/>
                </a:lnTo>
                <a:lnTo>
                  <a:pt x="385113" y="675085"/>
                </a:lnTo>
                <a:lnTo>
                  <a:pt x="429251" y="666070"/>
                </a:lnTo>
                <a:lnTo>
                  <a:pt x="471100" y="651539"/>
                </a:lnTo>
                <a:lnTo>
                  <a:pt x="510257" y="631895"/>
                </a:lnTo>
                <a:lnTo>
                  <a:pt x="546319" y="607541"/>
                </a:lnTo>
                <a:lnTo>
                  <a:pt x="578881" y="578881"/>
                </a:lnTo>
                <a:lnTo>
                  <a:pt x="607541" y="546319"/>
                </a:lnTo>
                <a:lnTo>
                  <a:pt x="631895" y="510257"/>
                </a:lnTo>
                <a:lnTo>
                  <a:pt x="651539" y="471100"/>
                </a:lnTo>
                <a:lnTo>
                  <a:pt x="666070" y="429251"/>
                </a:lnTo>
                <a:lnTo>
                  <a:pt x="675085" y="385113"/>
                </a:lnTo>
                <a:lnTo>
                  <a:pt x="678179" y="339089"/>
                </a:lnTo>
                <a:lnTo>
                  <a:pt x="675085" y="293066"/>
                </a:lnTo>
                <a:lnTo>
                  <a:pt x="666070" y="248928"/>
                </a:lnTo>
                <a:lnTo>
                  <a:pt x="651539" y="207079"/>
                </a:lnTo>
                <a:lnTo>
                  <a:pt x="631895" y="167922"/>
                </a:lnTo>
                <a:lnTo>
                  <a:pt x="607541" y="131860"/>
                </a:lnTo>
                <a:lnTo>
                  <a:pt x="578881" y="99298"/>
                </a:lnTo>
                <a:lnTo>
                  <a:pt x="546319" y="70638"/>
                </a:lnTo>
                <a:lnTo>
                  <a:pt x="510257" y="46284"/>
                </a:lnTo>
                <a:lnTo>
                  <a:pt x="471100" y="26640"/>
                </a:lnTo>
                <a:lnTo>
                  <a:pt x="429251" y="12109"/>
                </a:lnTo>
                <a:lnTo>
                  <a:pt x="385113" y="3094"/>
                </a:lnTo>
                <a:lnTo>
                  <a:pt x="339090" y="0"/>
                </a:lnTo>
                <a:close/>
              </a:path>
            </a:pathLst>
          </a:custGeom>
          <a:solidFill>
            <a:srgbClr val="EE47A0"/>
          </a:solidFill>
        </p:spPr>
        <p:txBody>
          <a:bodyPr wrap="square" lIns="0" tIns="0" rIns="0" bIns="0" rtlCol="0"/>
          <a:lstStyle/>
          <a:p/>
        </p:txBody>
      </p:sp>
      <p:grpSp>
        <p:nvGrpSpPr>
          <p:cNvPr id="8" name="object 8"/>
          <p:cNvGrpSpPr/>
          <p:nvPr/>
        </p:nvGrpSpPr>
        <p:grpSpPr>
          <a:xfrm>
            <a:off x="10244328" y="0"/>
            <a:ext cx="1948180" cy="2211705"/>
            <a:chOff x="10244328" y="0"/>
            <a:chExt cx="1948180" cy="2211705"/>
          </a:xfrm>
        </p:grpSpPr>
        <p:sp>
          <p:nvSpPr>
            <p:cNvPr id="9" name="object 9"/>
            <p:cNvSpPr/>
            <p:nvPr/>
          </p:nvSpPr>
          <p:spPr>
            <a:xfrm>
              <a:off x="10370820" y="0"/>
              <a:ext cx="1821180" cy="1358265"/>
            </a:xfrm>
            <a:custGeom>
              <a:avLst/>
              <a:gdLst/>
              <a:ahLst/>
              <a:cxnLst/>
              <a:rect l="l" t="t" r="r" b="b"/>
              <a:pathLst>
                <a:path w="1821179" h="1358265">
                  <a:moveTo>
                    <a:pt x="78928" y="0"/>
                  </a:moveTo>
                  <a:lnTo>
                    <a:pt x="55663" y="58721"/>
                  </a:lnTo>
                  <a:lnTo>
                    <a:pt x="41230" y="102787"/>
                  </a:lnTo>
                  <a:lnTo>
                    <a:pt x="28864" y="147749"/>
                  </a:lnTo>
                  <a:lnTo>
                    <a:pt x="18622" y="193552"/>
                  </a:lnTo>
                  <a:lnTo>
                    <a:pt x="10558" y="240139"/>
                  </a:lnTo>
                  <a:lnTo>
                    <a:pt x="4729" y="287454"/>
                  </a:lnTo>
                  <a:lnTo>
                    <a:pt x="1191" y="335442"/>
                  </a:lnTo>
                  <a:lnTo>
                    <a:pt x="0" y="384048"/>
                  </a:lnTo>
                  <a:lnTo>
                    <a:pt x="1191" y="432653"/>
                  </a:lnTo>
                  <a:lnTo>
                    <a:pt x="4729" y="480641"/>
                  </a:lnTo>
                  <a:lnTo>
                    <a:pt x="10558" y="527956"/>
                  </a:lnTo>
                  <a:lnTo>
                    <a:pt x="18622" y="574543"/>
                  </a:lnTo>
                  <a:lnTo>
                    <a:pt x="28864" y="620346"/>
                  </a:lnTo>
                  <a:lnTo>
                    <a:pt x="41230" y="665308"/>
                  </a:lnTo>
                  <a:lnTo>
                    <a:pt x="55663" y="709374"/>
                  </a:lnTo>
                  <a:lnTo>
                    <a:pt x="72108" y="752489"/>
                  </a:lnTo>
                  <a:lnTo>
                    <a:pt x="90509" y="794597"/>
                  </a:lnTo>
                  <a:lnTo>
                    <a:pt x="110809" y="835641"/>
                  </a:lnTo>
                  <a:lnTo>
                    <a:pt x="132954" y="875566"/>
                  </a:lnTo>
                  <a:lnTo>
                    <a:pt x="156888" y="914316"/>
                  </a:lnTo>
                  <a:lnTo>
                    <a:pt x="182554" y="951835"/>
                  </a:lnTo>
                  <a:lnTo>
                    <a:pt x="209897" y="988069"/>
                  </a:lnTo>
                  <a:lnTo>
                    <a:pt x="238862" y="1022960"/>
                  </a:lnTo>
                  <a:lnTo>
                    <a:pt x="269391" y="1056453"/>
                  </a:lnTo>
                  <a:lnTo>
                    <a:pt x="301430" y="1088492"/>
                  </a:lnTo>
                  <a:lnTo>
                    <a:pt x="334923" y="1119021"/>
                  </a:lnTo>
                  <a:lnTo>
                    <a:pt x="369814" y="1147986"/>
                  </a:lnTo>
                  <a:lnTo>
                    <a:pt x="406048" y="1175329"/>
                  </a:lnTo>
                  <a:lnTo>
                    <a:pt x="443567" y="1200995"/>
                  </a:lnTo>
                  <a:lnTo>
                    <a:pt x="482317" y="1224929"/>
                  </a:lnTo>
                  <a:lnTo>
                    <a:pt x="522242" y="1247074"/>
                  </a:lnTo>
                  <a:lnTo>
                    <a:pt x="563286" y="1267374"/>
                  </a:lnTo>
                  <a:lnTo>
                    <a:pt x="605394" y="1285775"/>
                  </a:lnTo>
                  <a:lnTo>
                    <a:pt x="648509" y="1302220"/>
                  </a:lnTo>
                  <a:lnTo>
                    <a:pt x="692575" y="1316653"/>
                  </a:lnTo>
                  <a:lnTo>
                    <a:pt x="737537" y="1329019"/>
                  </a:lnTo>
                  <a:lnTo>
                    <a:pt x="783340" y="1339261"/>
                  </a:lnTo>
                  <a:lnTo>
                    <a:pt x="829927" y="1347325"/>
                  </a:lnTo>
                  <a:lnTo>
                    <a:pt x="877242" y="1353154"/>
                  </a:lnTo>
                  <a:lnTo>
                    <a:pt x="925230" y="1356692"/>
                  </a:lnTo>
                  <a:lnTo>
                    <a:pt x="973835" y="1357884"/>
                  </a:lnTo>
                  <a:lnTo>
                    <a:pt x="1022441" y="1356692"/>
                  </a:lnTo>
                  <a:lnTo>
                    <a:pt x="1070429" y="1353154"/>
                  </a:lnTo>
                  <a:lnTo>
                    <a:pt x="1117744" y="1347325"/>
                  </a:lnTo>
                  <a:lnTo>
                    <a:pt x="1164331" y="1339261"/>
                  </a:lnTo>
                  <a:lnTo>
                    <a:pt x="1210134" y="1329019"/>
                  </a:lnTo>
                  <a:lnTo>
                    <a:pt x="1255096" y="1316653"/>
                  </a:lnTo>
                  <a:lnTo>
                    <a:pt x="1299162" y="1302220"/>
                  </a:lnTo>
                  <a:lnTo>
                    <a:pt x="1342277" y="1285775"/>
                  </a:lnTo>
                  <a:lnTo>
                    <a:pt x="1384385" y="1267374"/>
                  </a:lnTo>
                  <a:lnTo>
                    <a:pt x="1425429" y="1247074"/>
                  </a:lnTo>
                  <a:lnTo>
                    <a:pt x="1465354" y="1224929"/>
                  </a:lnTo>
                  <a:lnTo>
                    <a:pt x="1504104" y="1200995"/>
                  </a:lnTo>
                  <a:lnTo>
                    <a:pt x="1541623" y="1175329"/>
                  </a:lnTo>
                  <a:lnTo>
                    <a:pt x="1577857" y="1147986"/>
                  </a:lnTo>
                  <a:lnTo>
                    <a:pt x="1612748" y="1119021"/>
                  </a:lnTo>
                  <a:lnTo>
                    <a:pt x="1646241" y="1088492"/>
                  </a:lnTo>
                  <a:lnTo>
                    <a:pt x="1678280" y="1056453"/>
                  </a:lnTo>
                  <a:lnTo>
                    <a:pt x="1708809" y="1022960"/>
                  </a:lnTo>
                  <a:lnTo>
                    <a:pt x="1737774" y="988069"/>
                  </a:lnTo>
                  <a:lnTo>
                    <a:pt x="1765117" y="951835"/>
                  </a:lnTo>
                  <a:lnTo>
                    <a:pt x="1790783" y="914316"/>
                  </a:lnTo>
                  <a:lnTo>
                    <a:pt x="1814717" y="875566"/>
                  </a:lnTo>
                  <a:lnTo>
                    <a:pt x="1821179" y="863914"/>
                  </a:lnTo>
                  <a:lnTo>
                    <a:pt x="78928" y="0"/>
                  </a:lnTo>
                  <a:close/>
                </a:path>
              </a:pathLst>
            </a:custGeom>
            <a:solidFill>
              <a:srgbClr val="A0076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/>
            <p:cNvSpPr/>
            <p:nvPr/>
          </p:nvSpPr>
          <p:spPr>
            <a:xfrm>
              <a:off x="10244328" y="1357883"/>
              <a:ext cx="852169" cy="853440"/>
            </a:xfrm>
            <a:custGeom>
              <a:avLst/>
              <a:gdLst/>
              <a:ahLst/>
              <a:cxnLst/>
              <a:rect l="l" t="t" r="r" b="b"/>
              <a:pathLst>
                <a:path w="852170" h="853439">
                  <a:moveTo>
                    <a:pt x="425957" y="0"/>
                  </a:moveTo>
                  <a:lnTo>
                    <a:pt x="379553" y="2503"/>
                  </a:lnTo>
                  <a:lnTo>
                    <a:pt x="334593" y="9840"/>
                  </a:lnTo>
                  <a:lnTo>
                    <a:pt x="291340" y="21750"/>
                  </a:lnTo>
                  <a:lnTo>
                    <a:pt x="250051" y="37974"/>
                  </a:lnTo>
                  <a:lnTo>
                    <a:pt x="210989" y="58250"/>
                  </a:lnTo>
                  <a:lnTo>
                    <a:pt x="174412" y="82320"/>
                  </a:lnTo>
                  <a:lnTo>
                    <a:pt x="140581" y="109923"/>
                  </a:lnTo>
                  <a:lnTo>
                    <a:pt x="109757" y="140798"/>
                  </a:lnTo>
                  <a:lnTo>
                    <a:pt x="82198" y="174686"/>
                  </a:lnTo>
                  <a:lnTo>
                    <a:pt x="58166" y="211327"/>
                  </a:lnTo>
                  <a:lnTo>
                    <a:pt x="37919" y="250461"/>
                  </a:lnTo>
                  <a:lnTo>
                    <a:pt x="21720" y="291827"/>
                  </a:lnTo>
                  <a:lnTo>
                    <a:pt x="9826" y="335166"/>
                  </a:lnTo>
                  <a:lnTo>
                    <a:pt x="2500" y="380217"/>
                  </a:lnTo>
                  <a:lnTo>
                    <a:pt x="0" y="426719"/>
                  </a:lnTo>
                  <a:lnTo>
                    <a:pt x="2500" y="473222"/>
                  </a:lnTo>
                  <a:lnTo>
                    <a:pt x="9826" y="518273"/>
                  </a:lnTo>
                  <a:lnTo>
                    <a:pt x="21720" y="561612"/>
                  </a:lnTo>
                  <a:lnTo>
                    <a:pt x="37919" y="602978"/>
                  </a:lnTo>
                  <a:lnTo>
                    <a:pt x="58165" y="642111"/>
                  </a:lnTo>
                  <a:lnTo>
                    <a:pt x="82198" y="678753"/>
                  </a:lnTo>
                  <a:lnTo>
                    <a:pt x="109757" y="712641"/>
                  </a:lnTo>
                  <a:lnTo>
                    <a:pt x="140581" y="743516"/>
                  </a:lnTo>
                  <a:lnTo>
                    <a:pt x="174412" y="771119"/>
                  </a:lnTo>
                  <a:lnTo>
                    <a:pt x="210989" y="795189"/>
                  </a:lnTo>
                  <a:lnTo>
                    <a:pt x="250051" y="815465"/>
                  </a:lnTo>
                  <a:lnTo>
                    <a:pt x="291340" y="831689"/>
                  </a:lnTo>
                  <a:lnTo>
                    <a:pt x="334593" y="843599"/>
                  </a:lnTo>
                  <a:lnTo>
                    <a:pt x="379553" y="850936"/>
                  </a:lnTo>
                  <a:lnTo>
                    <a:pt x="425957" y="853439"/>
                  </a:lnTo>
                  <a:lnTo>
                    <a:pt x="472362" y="850936"/>
                  </a:lnTo>
                  <a:lnTo>
                    <a:pt x="517322" y="843599"/>
                  </a:lnTo>
                  <a:lnTo>
                    <a:pt x="560575" y="831689"/>
                  </a:lnTo>
                  <a:lnTo>
                    <a:pt x="601864" y="815465"/>
                  </a:lnTo>
                  <a:lnTo>
                    <a:pt x="640926" y="795189"/>
                  </a:lnTo>
                  <a:lnTo>
                    <a:pt x="677503" y="771119"/>
                  </a:lnTo>
                  <a:lnTo>
                    <a:pt x="711334" y="743516"/>
                  </a:lnTo>
                  <a:lnTo>
                    <a:pt x="742158" y="712641"/>
                  </a:lnTo>
                  <a:lnTo>
                    <a:pt x="769717" y="678753"/>
                  </a:lnTo>
                  <a:lnTo>
                    <a:pt x="793750" y="642112"/>
                  </a:lnTo>
                  <a:lnTo>
                    <a:pt x="813996" y="602978"/>
                  </a:lnTo>
                  <a:lnTo>
                    <a:pt x="830195" y="561612"/>
                  </a:lnTo>
                  <a:lnTo>
                    <a:pt x="842089" y="518273"/>
                  </a:lnTo>
                  <a:lnTo>
                    <a:pt x="849415" y="473222"/>
                  </a:lnTo>
                  <a:lnTo>
                    <a:pt x="851916" y="426719"/>
                  </a:lnTo>
                  <a:lnTo>
                    <a:pt x="849415" y="380217"/>
                  </a:lnTo>
                  <a:lnTo>
                    <a:pt x="842089" y="335166"/>
                  </a:lnTo>
                  <a:lnTo>
                    <a:pt x="830195" y="291827"/>
                  </a:lnTo>
                  <a:lnTo>
                    <a:pt x="813996" y="250461"/>
                  </a:lnTo>
                  <a:lnTo>
                    <a:pt x="793750" y="211327"/>
                  </a:lnTo>
                  <a:lnTo>
                    <a:pt x="769717" y="174686"/>
                  </a:lnTo>
                  <a:lnTo>
                    <a:pt x="742158" y="140798"/>
                  </a:lnTo>
                  <a:lnTo>
                    <a:pt x="711334" y="109923"/>
                  </a:lnTo>
                  <a:lnTo>
                    <a:pt x="677503" y="82320"/>
                  </a:lnTo>
                  <a:lnTo>
                    <a:pt x="640926" y="58250"/>
                  </a:lnTo>
                  <a:lnTo>
                    <a:pt x="601864" y="37974"/>
                  </a:lnTo>
                  <a:lnTo>
                    <a:pt x="560575" y="21750"/>
                  </a:lnTo>
                  <a:lnTo>
                    <a:pt x="517322" y="9840"/>
                  </a:lnTo>
                  <a:lnTo>
                    <a:pt x="472362" y="2503"/>
                  </a:lnTo>
                  <a:lnTo>
                    <a:pt x="425957" y="0"/>
                  </a:lnTo>
                  <a:close/>
                </a:path>
              </a:pathLst>
            </a:custGeom>
            <a:solidFill>
              <a:srgbClr val="50BEC9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1" name="object 11"/>
          <p:cNvSpPr/>
          <p:nvPr/>
        </p:nvSpPr>
        <p:spPr>
          <a:xfrm>
            <a:off x="1548383" y="3829811"/>
            <a:ext cx="866140" cy="864235"/>
          </a:xfrm>
          <a:custGeom>
            <a:avLst/>
            <a:gdLst/>
            <a:ahLst/>
            <a:cxnLst/>
            <a:rect l="l" t="t" r="r" b="b"/>
            <a:pathLst>
              <a:path w="866139" h="864235">
                <a:moveTo>
                  <a:pt x="432816" y="0"/>
                </a:moveTo>
                <a:lnTo>
                  <a:pt x="385660" y="2535"/>
                </a:lnTo>
                <a:lnTo>
                  <a:pt x="339973" y="9964"/>
                </a:lnTo>
                <a:lnTo>
                  <a:pt x="296021" y="22024"/>
                </a:lnTo>
                <a:lnTo>
                  <a:pt x="254067" y="38452"/>
                </a:lnTo>
                <a:lnTo>
                  <a:pt x="214376" y="58984"/>
                </a:lnTo>
                <a:lnTo>
                  <a:pt x="177210" y="83356"/>
                </a:lnTo>
                <a:lnTo>
                  <a:pt x="142836" y="111305"/>
                </a:lnTo>
                <a:lnTo>
                  <a:pt x="111516" y="142568"/>
                </a:lnTo>
                <a:lnTo>
                  <a:pt x="83515" y="176881"/>
                </a:lnTo>
                <a:lnTo>
                  <a:pt x="59097" y="213980"/>
                </a:lnTo>
                <a:lnTo>
                  <a:pt x="38526" y="253603"/>
                </a:lnTo>
                <a:lnTo>
                  <a:pt x="22067" y="295485"/>
                </a:lnTo>
                <a:lnTo>
                  <a:pt x="9983" y="339363"/>
                </a:lnTo>
                <a:lnTo>
                  <a:pt x="2540" y="384974"/>
                </a:lnTo>
                <a:lnTo>
                  <a:pt x="0" y="432054"/>
                </a:lnTo>
                <a:lnTo>
                  <a:pt x="2539" y="479133"/>
                </a:lnTo>
                <a:lnTo>
                  <a:pt x="9983" y="524744"/>
                </a:lnTo>
                <a:lnTo>
                  <a:pt x="22067" y="568622"/>
                </a:lnTo>
                <a:lnTo>
                  <a:pt x="38526" y="610504"/>
                </a:lnTo>
                <a:lnTo>
                  <a:pt x="59097" y="650127"/>
                </a:lnTo>
                <a:lnTo>
                  <a:pt x="83515" y="687226"/>
                </a:lnTo>
                <a:lnTo>
                  <a:pt x="111516" y="721539"/>
                </a:lnTo>
                <a:lnTo>
                  <a:pt x="142836" y="752802"/>
                </a:lnTo>
                <a:lnTo>
                  <a:pt x="177210" y="780751"/>
                </a:lnTo>
                <a:lnTo>
                  <a:pt x="214375" y="805123"/>
                </a:lnTo>
                <a:lnTo>
                  <a:pt x="254067" y="825655"/>
                </a:lnTo>
                <a:lnTo>
                  <a:pt x="296021" y="842083"/>
                </a:lnTo>
                <a:lnTo>
                  <a:pt x="339973" y="854143"/>
                </a:lnTo>
                <a:lnTo>
                  <a:pt x="385660" y="861572"/>
                </a:lnTo>
                <a:lnTo>
                  <a:pt x="432816" y="864107"/>
                </a:lnTo>
                <a:lnTo>
                  <a:pt x="479971" y="861572"/>
                </a:lnTo>
                <a:lnTo>
                  <a:pt x="525658" y="854143"/>
                </a:lnTo>
                <a:lnTo>
                  <a:pt x="569610" y="842083"/>
                </a:lnTo>
                <a:lnTo>
                  <a:pt x="611564" y="825655"/>
                </a:lnTo>
                <a:lnTo>
                  <a:pt x="651256" y="805123"/>
                </a:lnTo>
                <a:lnTo>
                  <a:pt x="688421" y="780751"/>
                </a:lnTo>
                <a:lnTo>
                  <a:pt x="722795" y="752802"/>
                </a:lnTo>
                <a:lnTo>
                  <a:pt x="754115" y="721539"/>
                </a:lnTo>
                <a:lnTo>
                  <a:pt x="782116" y="687226"/>
                </a:lnTo>
                <a:lnTo>
                  <a:pt x="806534" y="650127"/>
                </a:lnTo>
                <a:lnTo>
                  <a:pt x="827105" y="610504"/>
                </a:lnTo>
                <a:lnTo>
                  <a:pt x="843564" y="568622"/>
                </a:lnTo>
                <a:lnTo>
                  <a:pt x="855648" y="524744"/>
                </a:lnTo>
                <a:lnTo>
                  <a:pt x="863092" y="479133"/>
                </a:lnTo>
                <a:lnTo>
                  <a:pt x="865632" y="432054"/>
                </a:lnTo>
                <a:lnTo>
                  <a:pt x="863092" y="384974"/>
                </a:lnTo>
                <a:lnTo>
                  <a:pt x="855648" y="339363"/>
                </a:lnTo>
                <a:lnTo>
                  <a:pt x="843564" y="295485"/>
                </a:lnTo>
                <a:lnTo>
                  <a:pt x="827105" y="253603"/>
                </a:lnTo>
                <a:lnTo>
                  <a:pt x="806534" y="213980"/>
                </a:lnTo>
                <a:lnTo>
                  <a:pt x="782116" y="176881"/>
                </a:lnTo>
                <a:lnTo>
                  <a:pt x="754115" y="142568"/>
                </a:lnTo>
                <a:lnTo>
                  <a:pt x="722795" y="111305"/>
                </a:lnTo>
                <a:lnTo>
                  <a:pt x="688421" y="83356"/>
                </a:lnTo>
                <a:lnTo>
                  <a:pt x="651256" y="58984"/>
                </a:lnTo>
                <a:lnTo>
                  <a:pt x="611564" y="38452"/>
                </a:lnTo>
                <a:lnTo>
                  <a:pt x="569610" y="22024"/>
                </a:lnTo>
                <a:lnTo>
                  <a:pt x="525658" y="9964"/>
                </a:lnTo>
                <a:lnTo>
                  <a:pt x="479971" y="2535"/>
                </a:lnTo>
                <a:lnTo>
                  <a:pt x="432816" y="0"/>
                </a:lnTo>
                <a:close/>
              </a:path>
            </a:pathLst>
          </a:custGeom>
          <a:solidFill>
            <a:srgbClr val="1A527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 txBox="1"/>
          <p:nvPr/>
        </p:nvSpPr>
        <p:spPr>
          <a:xfrm>
            <a:off x="556361" y="6231128"/>
            <a:ext cx="1701164" cy="16002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100"/>
              </a:lnSpc>
            </a:pPr>
            <a:r>
              <a:rPr dirty="0" sz="1050" spc="-5">
                <a:latin typeface="Carlito"/>
                <a:cs typeface="Carlito"/>
                <a:hlinkClick r:id="rId3"/>
              </a:rPr>
              <a:t>www.share-netbangladesh.org</a:t>
            </a:r>
            <a:endParaRPr sz="1050">
              <a:latin typeface="Carlito"/>
              <a:cs typeface="Carlito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00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2022-10-04T10:13:42Z</dcterms:created>
  <dcterms:modified xsi:type="dcterms:W3CDTF">2022-10-04T10:13:42Z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2022-10-04T00:00:00Z</vt:filetime>
  </property>
  <property fmtid="{D5CDD505-2E9C-101B-9397-08002B2CF9AE}" pid="3" name="Creator">
    <vt:lpwstr>Microsoft® PowerPoint® for Microsoft 365</vt:lpwstr>
  </property>
  <property fmtid="{D5CDD505-2E9C-101B-9397-08002B2CF9AE}" pid="4" name="LastSaved">
    <vt:filetime>2022-10-04T00:00:00Z</vt:filetime>
  </property>
</Properties>
</file>